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-516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6544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1453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44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343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275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179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220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28306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154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027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770434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41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16544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756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434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81817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30553B-50D9-4865-B16A-605EB1665537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1EB2B44F-4991-4522-B62F-CBE7C9B494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5671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0" y="2553213"/>
            <a:ext cx="9448800" cy="25215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Принципиальные трудности теоретического решения проблемы «нормы» от «патологии» в рамках эмпирической медицины:</a:t>
            </a:r>
            <a:br>
              <a:rPr lang="ru-RU" sz="40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некорректность дихотомии «норма - не норма» психики.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7255041"/>
            <a:ext cx="9448800" cy="323517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7294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044" y="-62621"/>
            <a:ext cx="10820399" cy="125241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8010" y="782051"/>
            <a:ext cx="10118558" cy="5510464"/>
          </a:xfrm>
        </p:spPr>
        <p:txBody>
          <a:bodyPr>
            <a:normAutofit/>
          </a:bodyPr>
          <a:lstStyle/>
          <a:p>
            <a:pPr algn="l"/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клинической психологии основными векторами, определяющими систему восприятия и оценки состояния человека, являются категории нормы и патологии.</a:t>
            </a:r>
          </a:p>
          <a:p>
            <a:pPr algn="l"/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нормы используется при сравнении текущего состояния с постоянным состоянием людей. С этим понятием связано состояние «здоровья».</a:t>
            </a:r>
          </a:p>
          <a:p>
            <a:pPr algn="l"/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от нормы, иными словами, состояние патологии или болезни используется для характеристики таких состояний, которые не кажутся нам "нормальными» и поэтому требуют особого объяснения.</a:t>
            </a:r>
          </a:p>
          <a:p>
            <a:pPr algn="l"/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 не менее, определение нормы и патологии как клинического конструкта является большой методологической проблемой клинической психологии.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2943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5443" y="254013"/>
            <a:ext cx="8915399" cy="97320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«Норма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36296" y="1672389"/>
            <a:ext cx="10190746" cy="4596064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 «Норма» входят 2 основных содержания: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Статистическое содержание нормы: это уровень или диапазон уровней функционирования организма или личности, который свойственен большинству людей и является типичным, наиболее часто встречающимся. Она определяется посредством вычисления среднеарифметических значений некоторых эмпирических (встречающихся в жизненном опыте) данных.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Оценочное содержание нормы: нормой считается некоторый идеальный образец состояния человека. Норма выступает в качестве идеала. Норма-норматив.</a:t>
            </a:r>
          </a:p>
          <a:p>
            <a:endParaRPr lang="ru-RU" sz="24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77730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5441" y="-316315"/>
            <a:ext cx="8915399" cy="23318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60665" y="475013"/>
            <a:ext cx="10509662" cy="6187043"/>
          </a:xfrm>
        </p:spPr>
        <p:txBody>
          <a:bodyPr>
            <a:noAutofit/>
          </a:bodyPr>
          <a:lstStyle/>
          <a:p>
            <a:r>
              <a:rPr lang="ru-RU" sz="2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нормы-норматива связана с проблемой выбора нормативной группы - людей, чья жизнедеятельность выступает в качестве стандарта, по которому измеряется эффективность уровня функционирования организма и </a:t>
            </a:r>
            <a:r>
              <a:rPr lang="ru-RU" sz="21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 </a:t>
            </a:r>
          </a:p>
          <a:p>
            <a:r>
              <a:rPr lang="ru-RU" sz="21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</a:t>
            </a:r>
            <a:r>
              <a:rPr lang="ru-RU" sz="2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виды норм:</a:t>
            </a:r>
          </a:p>
          <a:p>
            <a:r>
              <a:rPr lang="ru-RU" sz="2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Функциональные нормы</a:t>
            </a:r>
          </a:p>
          <a:p>
            <a:r>
              <a:rPr lang="ru-RU" sz="2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оценивают состояния человека с точки зрения их последствий (вредно или не вредно) либо возможности достижения определенной цели (способствует или не способствует это состояние реализации связанных с целью задач).</a:t>
            </a:r>
          </a:p>
          <a:p>
            <a:r>
              <a:rPr lang="ru-RU" sz="2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Социальные нормы</a:t>
            </a:r>
          </a:p>
          <a:p>
            <a:r>
              <a:rPr lang="ru-RU" sz="2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контролируют поведение человека, заставляя его соответствовать некоторому желаемому (предписываемому со стороны окружения) или установленному властью образцу.</a:t>
            </a:r>
          </a:p>
          <a:p>
            <a:r>
              <a:rPr lang="ru-RU" sz="2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Индивидуальная норма</a:t>
            </a:r>
          </a:p>
          <a:p>
            <a:r>
              <a:rPr lang="ru-RU" sz="21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 сравнение состояния человека не с другими людьми, а с состоянием, в котором человек обычно пребывал раньше и которое соответствует его личным (а не предписываемым обществом) целевым установкам, жизненным ценностям, возможностям и обстоятельствам </a:t>
            </a:r>
            <a:r>
              <a:rPr lang="ru-RU" sz="21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жизни.</a:t>
            </a:r>
            <a:endParaRPr lang="ru-RU" sz="21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411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3561" y="871217"/>
            <a:ext cx="8915399" cy="316315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</a:t>
            </a:r>
            <a:endParaRPr lang="ru-RU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02324" y="2315688"/>
            <a:ext cx="8915399" cy="2493817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 нормальности (соответствия норме) психологического состояния личности, в зависимости от цели, психологом или психиатром могут применяться любые из перечисленных норм.</a:t>
            </a:r>
          </a:p>
        </p:txBody>
      </p:sp>
    </p:spTree>
    <p:extLst>
      <p:ext uri="{BB962C8B-B14F-4D97-AF65-F5344CB8AC3E}">
        <p14:creationId xmlns:p14="http://schemas.microsoft.com/office/powerpoint/2010/main" val="1152637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7554" y="431831"/>
            <a:ext cx="8915399" cy="146880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 норма» или «Патология»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47554" y="1900631"/>
            <a:ext cx="9557058" cy="4476418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Любое 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отклонение от нормы характеризуется как патология. В клинической психологии в содержание понятия "патология" также включаются и такие отклонения от нормы, в которых нет никаких биологических компонентов.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Употребление слова "патология" акцентирует внимание на том, что нормальное состояние, функционирование или развитие личности изменяется вследствие морфо-функциональных нарушений.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7302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84315" y="467457"/>
            <a:ext cx="8915399" cy="32819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Три базовых критерия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79418" y="1104405"/>
            <a:ext cx="9925194" cy="510639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отдельные типы реакций, превышающие статистически выявленную частоту их возникновения у большинства людей в определенной ситуации в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некоторый промежуток времени (например, если пять из девяти признаков депрессии наблюдаются у человека на протяжении двух недель и более, то только такое состояние признается расстройством);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2) состояния, мешающие человеку адекватно реализовывать поставленные им перед собой цели и поэтому наносящие ему ущерб (так называемые "</a:t>
            </a:r>
            <a:r>
              <a:rPr lang="ru-RU" sz="2400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дисфункциональные</a:t>
            </a:r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состояния");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3) типы поведения, от которых страдает и получает физический ущерб сам индивид или приносящие страдание и физический ущерб окружающим его людям.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564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9820" y="320633"/>
            <a:ext cx="8915399" cy="114061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84416" y="1805628"/>
            <a:ext cx="10260280" cy="4357666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 определения нормы и патологии является крайне сложным и затрагивает различные сферы человеческой деятельности — от медицины и психологии до философии и социологии. Был совершён ряд попыток вывести критерии психической нормы. Во многих случаях под психической нормой определяют то, насколько индивид адаптирован к жизни в социальной среде, насколько он продуктивен и критичен в жизни.</a:t>
            </a:r>
          </a:p>
          <a:p>
            <a:r>
              <a:rPr lang="ru-RU" sz="24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постановке диагноза психиатры и клинические психологи пользуются как личным опытом и общими рекомендациями, так и Международной классификацией болезней (МКБ) и «Диагностическим и статистическим справочником по психическим расстройствам».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106599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</TotalTime>
  <Words>601</Words>
  <Application>Microsoft Office PowerPoint</Application>
  <PresentationFormat>Произвольный</PresentationFormat>
  <Paragraphs>30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Легкий дым</vt:lpstr>
      <vt:lpstr>Принципиальные трудности теоретического решения проблемы «нормы» от «патологии» в рамках эмпирической медицины: некорректность дихотомии «норма - не норма» психики. </vt:lpstr>
      <vt:lpstr>Презентация PowerPoint</vt:lpstr>
      <vt:lpstr>«Норма»</vt:lpstr>
      <vt:lpstr>Презентация PowerPoint</vt:lpstr>
      <vt:lpstr>Заключение </vt:lpstr>
      <vt:lpstr>«Не норма» или «Патология» </vt:lpstr>
      <vt:lpstr>Три базовых критерия</vt:lpstr>
      <vt:lpstr>Заключение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Принципиальные трудности теоретического решения проблемы «нормы» от «патологии» в рамках эмпирической медицины: некорректность дихотомии «норма - не норма» психики.</dc:title>
  <dc:creator>Злата</dc:creator>
  <cp:lastModifiedBy>07</cp:lastModifiedBy>
  <cp:revision>5</cp:revision>
  <dcterms:created xsi:type="dcterms:W3CDTF">2017-03-08T03:17:28Z</dcterms:created>
  <dcterms:modified xsi:type="dcterms:W3CDTF">2017-03-08T12:08:48Z</dcterms:modified>
</cp:coreProperties>
</file>