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6" r:id="rId2"/>
    <p:sldId id="267" r:id="rId3"/>
    <p:sldId id="268" r:id="rId4"/>
    <p:sldId id="269" r:id="rId5"/>
    <p:sldId id="270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7FFF"/>
    <a:srgbClr val="0F2D50"/>
    <a:srgbClr val="EE1E4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60" autoAdjust="0"/>
  </p:normalViewPr>
  <p:slideViewPr>
    <p:cSldViewPr snapToGrid="0">
      <p:cViewPr>
        <p:scale>
          <a:sx n="105" d="100"/>
          <a:sy n="105" d="100"/>
        </p:scale>
        <p:origin x="-1710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880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B3CFD5BF-3B4D-478C-BADB-1D33AAF66F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9F9859E-4441-474C-BA41-6FF9FEE82E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0B199-7C24-4927-AA7F-1844CE6A66EF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FDAAFD6-EC9C-4CC7-901E-751639C9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8E62D9D-81B4-43A2-B3FE-11DA219453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F79A6-447C-4DFB-A591-0B79110978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0210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1712B-BF66-4FD1-B1B3-31262EB229C3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35FC64-E278-478C-8AC5-EC5A94C7D3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7409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17AC94A-4754-4BFD-B820-14CF5376EA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3390" y="3691050"/>
            <a:ext cx="6837218" cy="1563803"/>
          </a:xfrm>
        </p:spPr>
        <p:txBody>
          <a:bodyPr anchor="b">
            <a:normAutofit/>
          </a:bodyPr>
          <a:lstStyle>
            <a:lvl1pPr algn="ctr">
              <a:defRPr sz="2800" b="1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8080C84-81F4-4FA3-B462-36A3FA397B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3390" y="5379350"/>
            <a:ext cx="6837218" cy="97700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0F2D50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>
              <a:lnSpc>
                <a:spcPct val="100000"/>
              </a:lnSpc>
            </a:pPr>
            <a:r>
              <a:rPr lang="ru-RU" sz="2000" dirty="0"/>
              <a:t>Ф.И.О автора</a:t>
            </a:r>
            <a:br>
              <a:rPr lang="ru-RU" sz="2000" dirty="0"/>
            </a:br>
            <a:r>
              <a:rPr lang="ru-RU" sz="2000" dirty="0"/>
              <a:t>Должность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="" xmlns:a16="http://schemas.microsoft.com/office/drawing/2014/main" id="{2B6864AF-5967-491F-B2C2-94648D490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70763" y="6483350"/>
            <a:ext cx="1773237" cy="3746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600"/>
            </a:lvl1pPr>
          </a:lstStyle>
          <a:p>
            <a:pPr lvl="0"/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="" xmlns:p14="http://schemas.microsoft.com/office/powerpoint/2010/main" val="3361909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154F8B-AE4A-4584-BD2A-D41A4DDC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038" y="383124"/>
            <a:ext cx="7350530" cy="723842"/>
          </a:xfrm>
        </p:spPr>
        <p:txBody>
          <a:bodyPr>
            <a:normAutofit/>
          </a:bodyPr>
          <a:lstStyle>
            <a:lvl1pPr algn="ctr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868592-B2B3-4FB9-A02F-FDED0EE0B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8594" indent="-228594">
              <a:buFontTx/>
              <a:buBlip>
                <a:blip r:embed="rId3"/>
              </a:buBlip>
              <a:defRPr sz="1600"/>
            </a:lvl1pPr>
            <a:lvl2pPr marL="685783" indent="-228594">
              <a:buFontTx/>
              <a:buBlip>
                <a:blip r:embed="rId3"/>
              </a:buBlip>
              <a:defRPr sz="1600"/>
            </a:lvl2pPr>
            <a:lvl3pPr marL="1142971" indent="-228594">
              <a:buFontTx/>
              <a:buBlip>
                <a:blip r:embed="rId3"/>
              </a:buBlip>
              <a:defRPr sz="1600"/>
            </a:lvl3pPr>
            <a:lvl4pPr marL="1600160" indent="-228594">
              <a:buFontTx/>
              <a:buBlip>
                <a:blip r:embed="rId3"/>
              </a:buBlip>
              <a:defRPr sz="1600"/>
            </a:lvl4pPr>
            <a:lvl5pPr marL="2057349" indent="-228594">
              <a:buFontTx/>
              <a:buBlip>
                <a:blip r:embed="rId3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9" name="Объект 15">
            <a:extLst>
              <a:ext uri="{FF2B5EF4-FFF2-40B4-BE49-F238E27FC236}">
                <a16:creationId xmlns="" xmlns:a16="http://schemas.microsoft.com/office/drawing/2014/main" id="{B663B764-3D6D-4BB6-B31A-B2D601808C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F0DE9851-A528-4D1B-93D7-C8701D62EAFE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5873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ECC8E8-9821-41D0-BCCE-4853B082F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1677976"/>
            <a:ext cx="3874959" cy="2541097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EB178AC-9C34-4AFB-A290-FD1FDE705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4219073"/>
            <a:ext cx="3874959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F2D50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51411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D47D13-7135-44BA-BAB5-E6483BD7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631" y="400673"/>
            <a:ext cx="7387937" cy="698270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rgbClr val="0F2D5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90007FE-D229-422A-89A3-F3CA807D8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4CD1BA2-E80C-40FC-A3F8-0F36C174F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B2522EB-AF46-4198-A86F-5D8CC72CB59A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Объект 15">
            <a:extLst>
              <a:ext uri="{FF2B5EF4-FFF2-40B4-BE49-F238E27FC236}">
                <a16:creationId xmlns="" xmlns:a16="http://schemas.microsoft.com/office/drawing/2014/main" id="{4F99481E-10B9-44D6-B315-CF72053A83A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F0DE9851-A528-4D1B-93D7-C8701D62EAFE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7261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4AF582-D3B8-4757-826D-7EDC32087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631" y="384041"/>
            <a:ext cx="7387937" cy="714896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rgbClr val="0F2D5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9C50284-0B70-4FF5-9D20-29F78D4A1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CD34717-760A-4309-94AC-64A6E8DA4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EE8D619-99E3-40AC-A47D-774EF6A3DE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57B0C1A-A856-4446-93F7-00A9721F3A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8464A14-0FDB-486C-B714-EE67A867B08C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2" name="Объект 15">
            <a:extLst>
              <a:ext uri="{FF2B5EF4-FFF2-40B4-BE49-F238E27FC236}">
                <a16:creationId xmlns="" xmlns:a16="http://schemas.microsoft.com/office/drawing/2014/main" id="{FCB3C866-1147-4FD1-A451-489BC59D06F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463362A3-69D1-4D45-84F1-AD89012AE979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945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0A57-6B5E-4D57-81A9-7A6C7B74C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102" y="418135"/>
            <a:ext cx="7375466" cy="689957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6E0672-7DF8-4C4F-87CB-14D9B8D053AB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Объект 15">
            <a:extLst>
              <a:ext uri="{FF2B5EF4-FFF2-40B4-BE49-F238E27FC236}">
                <a16:creationId xmlns="" xmlns:a16="http://schemas.microsoft.com/office/drawing/2014/main" id="{5C95B81F-1D6D-4356-A6EA-2933EF05A7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689B53FD-FA26-4C93-83E8-ED6CCBC7B4D8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9293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ированный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0A57-6B5E-4D57-81A9-7A6C7B74C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6102" y="418135"/>
            <a:ext cx="7375466" cy="689957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6E0672-7DF8-4C4F-87CB-14D9B8D053AB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Объект 15">
            <a:extLst>
              <a:ext uri="{FF2B5EF4-FFF2-40B4-BE49-F238E27FC236}">
                <a16:creationId xmlns="" xmlns:a16="http://schemas.microsoft.com/office/drawing/2014/main" id="{5C95B81F-1D6D-4356-A6EA-2933EF05A7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58385115-7DC6-463B-B006-A1378F66635E}" type="slidenum">
              <a:rPr lang="ru-RU" smtClean="0"/>
              <a:pPr lvl="0"/>
              <a:t>‹#›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416FC2F-6BD7-4D50-9C34-3A8A5CBF38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031" y="1729103"/>
            <a:ext cx="7881938" cy="445293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Маркированный список</a:t>
            </a:r>
          </a:p>
        </p:txBody>
      </p:sp>
    </p:spTree>
    <p:extLst>
      <p:ext uri="{BB962C8B-B14F-4D97-AF65-F5344CB8AC3E}">
        <p14:creationId xmlns="" xmlns:p14="http://schemas.microsoft.com/office/powerpoint/2010/main" val="4183766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0A57-6B5E-4D57-81A9-7A6C7B74C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6102" y="418135"/>
            <a:ext cx="7375466" cy="689957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6E0672-7DF8-4C4F-87CB-14D9B8D053AB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Объект 15">
            <a:extLst>
              <a:ext uri="{FF2B5EF4-FFF2-40B4-BE49-F238E27FC236}">
                <a16:creationId xmlns="" xmlns:a16="http://schemas.microsoft.com/office/drawing/2014/main" id="{5C95B81F-1D6D-4356-A6EA-2933EF05A7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689B53FD-FA26-4C93-83E8-ED6CCBC7B4D8}" type="slidenum">
              <a:rPr lang="ru-RU" smtClean="0"/>
              <a:pPr lvl="0"/>
              <a:t>‹#›</a:t>
            </a:fld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D7E97AFA-3DB6-4965-859D-656D8DE18B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738150"/>
            <a:ext cx="7886700" cy="44614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457189" indent="0">
              <a:buFontTx/>
              <a:buNone/>
              <a:defRPr sz="1600"/>
            </a:lvl2pPr>
            <a:lvl3pPr marL="914377" indent="0">
              <a:buFontTx/>
              <a:buNone/>
              <a:defRPr sz="1600"/>
            </a:lvl3pPr>
            <a:lvl4pPr marL="1371566" indent="0">
              <a:buFontTx/>
              <a:buNone/>
              <a:defRPr sz="1600"/>
            </a:lvl4pPr>
            <a:lvl5pPr marL="1828755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Основной текст</a:t>
            </a:r>
          </a:p>
        </p:txBody>
      </p:sp>
    </p:spTree>
    <p:extLst>
      <p:ext uri="{BB962C8B-B14F-4D97-AF65-F5344CB8AC3E}">
        <p14:creationId xmlns="" xmlns:p14="http://schemas.microsoft.com/office/powerpoint/2010/main" val="128398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0A57-6B5E-4D57-81A9-7A6C7B74C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6102" y="418135"/>
            <a:ext cx="7375466" cy="689957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ru-RU" dirty="0" smtClean="0"/>
              <a:t>Нумерованный список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56E0672-7DF8-4C4F-87CB-14D9B8D053AB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Объект 15">
            <a:extLst>
              <a:ext uri="{FF2B5EF4-FFF2-40B4-BE49-F238E27FC236}">
                <a16:creationId xmlns="" xmlns:a16="http://schemas.microsoft.com/office/drawing/2014/main" id="{5C95B81F-1D6D-4356-A6EA-2933EF05A7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D236AAFF-C010-4E87-AF73-26AB5ACA8908}" type="slidenum">
              <a:rPr lang="ru-RU" smtClean="0"/>
              <a:pPr lvl="0"/>
              <a:t>‹#›</a:t>
            </a:fld>
            <a:fld id="{689B53FD-FA26-4C93-83E8-ED6CCBC7B4D8}" type="slidenum">
              <a:rPr lang="ru-RU" smtClean="0"/>
              <a:pPr lvl="0"/>
              <a:t>‹#›</a:t>
            </a:fld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055EF0-E5A6-4040-8661-95BC60E912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1728216"/>
            <a:ext cx="7886700" cy="4462272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600"/>
            </a:lvl1pPr>
            <a:lvl2pPr marL="800089" indent="-342900">
              <a:buFont typeface="+mj-lt"/>
              <a:buAutoNum type="arabicPeriod"/>
              <a:defRPr sz="1600"/>
            </a:lvl2pPr>
            <a:lvl3pPr marL="1257277" indent="-342900">
              <a:buFont typeface="+mj-lt"/>
              <a:buAutoNum type="arabicPeriod"/>
              <a:defRPr sz="1600"/>
            </a:lvl3pPr>
            <a:lvl4pPr marL="1714466" indent="-342900">
              <a:buFont typeface="+mj-lt"/>
              <a:buAutoNum type="arabicPeriod"/>
              <a:defRPr sz="1600"/>
            </a:lvl4pPr>
            <a:lvl5pPr marL="2171655" indent="-342900">
              <a:buFont typeface="+mj-lt"/>
              <a:buAutoNum type="arabicPeriod"/>
              <a:defRPr sz="1600"/>
            </a:lvl5pPr>
          </a:lstStyle>
          <a:p>
            <a:pPr lvl="0"/>
            <a:r>
              <a:rPr lang="ru-RU" dirty="0"/>
              <a:t>Нумерованный список</a:t>
            </a:r>
          </a:p>
        </p:txBody>
      </p:sp>
    </p:spTree>
    <p:extLst>
      <p:ext uri="{BB962C8B-B14F-4D97-AF65-F5344CB8AC3E}">
        <p14:creationId xmlns="" xmlns:p14="http://schemas.microsoft.com/office/powerpoint/2010/main" val="260136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Благодарю за внимание!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7374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06F9E77-78F0-46E3-B3F5-F3546922CD76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8" name="Объект 15">
            <a:extLst>
              <a:ext uri="{FF2B5EF4-FFF2-40B4-BE49-F238E27FC236}">
                <a16:creationId xmlns="" xmlns:a16="http://schemas.microsoft.com/office/drawing/2014/main" id="{AA85533D-A768-4279-9FEA-CAF2E62E68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DD51BD95-39E1-4BFC-B34D-236788599FCB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95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53521A-2A33-4D8B-9809-3D717415D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0" y="1499616"/>
            <a:ext cx="4629150" cy="4461014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AFBD05B-14C9-4A86-B980-C916828B1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1499616"/>
            <a:ext cx="2949178" cy="446101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Объект 15">
            <a:extLst>
              <a:ext uri="{FF2B5EF4-FFF2-40B4-BE49-F238E27FC236}">
                <a16:creationId xmlns="" xmlns:a16="http://schemas.microsoft.com/office/drawing/2014/main" id="{DEB7A124-6645-40A5-9D41-3D66E94168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8" y="6394554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8E6E218D-CC68-4CC7-A449-B8934A53BCF1}" type="slidenum">
              <a:rPr lang="ru-RU" smtClean="0"/>
              <a:pPr lvl="0"/>
              <a:t>‹#›</a:t>
            </a:fld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45A2B01C-F6FB-4A3B-8AAF-288D4A29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397" y="399438"/>
            <a:ext cx="7394171" cy="698269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rgbClr val="0F2D5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09119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38C4EFE-F01F-4357-A606-46F2C7220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9584" y="0"/>
            <a:ext cx="4244419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D99907-8FD0-4DCB-B874-C785F7A2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983" y="0"/>
            <a:ext cx="3615769" cy="1114957"/>
          </a:xfrm>
        </p:spPr>
        <p:txBody>
          <a:bodyPr anchor="b">
            <a:normAutofit/>
          </a:bodyPr>
          <a:lstStyle>
            <a:lvl1pPr algn="l">
              <a:defRPr sz="2000" b="1">
                <a:solidFill>
                  <a:srgbClr val="0F2D5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B6618F6-1F29-4614-8F00-20C47947A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519" y="1739698"/>
            <a:ext cx="3615770" cy="381158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Объект 15">
            <a:extLst>
              <a:ext uri="{FF2B5EF4-FFF2-40B4-BE49-F238E27FC236}">
                <a16:creationId xmlns="" xmlns:a16="http://schemas.microsoft.com/office/drawing/2014/main" id="{22C5C86E-DCAA-487C-ACC3-ADC95F43D3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12424" y="6403698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8E6E218D-CC68-4CC7-A449-B8934A53BCF1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6213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7B3524-6C12-44DE-83DA-B32012C19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397" y="399438"/>
            <a:ext cx="7394171" cy="698269"/>
          </a:xfrm>
        </p:spPr>
        <p:txBody>
          <a:bodyPr>
            <a:normAutofit/>
          </a:bodyPr>
          <a:lstStyle>
            <a:lvl1pPr algn="ctr">
              <a:defRPr sz="2000" b="1">
                <a:solidFill>
                  <a:srgbClr val="0F2D5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AE855F-7FDD-4EAC-BEE7-B669F73FA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5E1A092-4E71-43C5-B64F-AE7ED500A624}"/>
              </a:ext>
            </a:extLst>
          </p:cNvPr>
          <p:cNvSpPr txBox="1"/>
          <p:nvPr userDrawn="1"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0" name="Объект 15">
            <a:extLst>
              <a:ext uri="{FF2B5EF4-FFF2-40B4-BE49-F238E27FC236}">
                <a16:creationId xmlns="" xmlns:a16="http://schemas.microsoft.com/office/drawing/2014/main" id="{48C486F4-F7D4-4E9A-B31B-ADC844327E7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00384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F0EEB65F-4808-4784-AF9C-712D380CC428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6745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AD08A1E-C3C0-400F-AE65-B1C6669C8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1180407"/>
            <a:ext cx="1971675" cy="5087996"/>
          </a:xfrm>
        </p:spPr>
        <p:txBody>
          <a:bodyPr vert="eaVert"/>
          <a:lstStyle>
            <a:lvl1pPr>
              <a:defRPr b="1">
                <a:solidFill>
                  <a:srgbClr val="0F2D5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1F222B2-C993-4661-B010-9778310F7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1180412"/>
            <a:ext cx="5800725" cy="5087995"/>
          </a:xfrm>
        </p:spPr>
        <p:txBody>
          <a:bodyPr vert="eaVert"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600"/>
            </a:lvl1pPr>
            <a:lvl2pPr marL="685783" indent="-228594">
              <a:buFontTx/>
              <a:buBlip>
                <a:blip r:embed="rId2"/>
              </a:buBlip>
              <a:defRPr sz="1600"/>
            </a:lvl2pPr>
            <a:lvl3pPr marL="1142971" indent="-228594">
              <a:buFontTx/>
              <a:buBlip>
                <a:blip r:embed="rId2"/>
              </a:buBlip>
              <a:defRPr sz="1600"/>
            </a:lvl3pPr>
            <a:lvl4pPr marL="1600160" indent="-228594">
              <a:buFontTx/>
              <a:buBlip>
                <a:blip r:embed="rId2"/>
              </a:buBlip>
              <a:defRPr sz="1600"/>
            </a:lvl4pPr>
            <a:lvl5pPr marL="2057349" indent="-228594">
              <a:buFontTx/>
              <a:buBlip>
                <a:blip r:embed="rId2"/>
              </a:buBlip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15">
            <a:extLst>
              <a:ext uri="{FF2B5EF4-FFF2-40B4-BE49-F238E27FC236}">
                <a16:creationId xmlns="" xmlns:a16="http://schemas.microsoft.com/office/drawing/2014/main" id="{B7E42F2C-C160-496B-8EB9-81ABA6A403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21569" y="6410709"/>
            <a:ext cx="212119" cy="25641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5pPr marL="1828755" indent="0">
              <a:buNone/>
              <a:defRPr/>
            </a:lvl5pPr>
          </a:lstStyle>
          <a:p>
            <a:pPr lvl="0"/>
            <a:fld id="{4D2FEDFB-663D-4766-8C44-2D43E6539080}" type="slidenum">
              <a:rPr lang="ru-RU" smtClean="0"/>
              <a:pPr lv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796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BB5CEA-45F2-4EC8-A3F2-C4F6EA0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038" y="383408"/>
            <a:ext cx="7350530" cy="723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4EBDA82-E733-4740-9CA4-6CC1B723B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1C1F912-1732-4379-A72E-115BCC3F5F2A}"/>
              </a:ext>
            </a:extLst>
          </p:cNvPr>
          <p:cNvSpPr txBox="1"/>
          <p:nvPr/>
        </p:nvSpPr>
        <p:spPr>
          <a:xfrm>
            <a:off x="8721568" y="6400384"/>
            <a:ext cx="212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526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64" r:id="rId7"/>
    <p:sldLayoutId id="2147483666" r:id="rId8"/>
    <p:sldLayoutId id="2147483665" r:id="rId9"/>
    <p:sldLayoutId id="2147483663" r:id="rId10"/>
    <p:sldLayoutId id="2147483661" r:id="rId11"/>
    <p:sldLayoutId id="2147483656" r:id="rId12"/>
    <p:sldLayoutId id="2147483657" r:id="rId13"/>
    <p:sldLayoutId id="2147483658" r:id="rId14"/>
    <p:sldLayoutId id="2147483659" r:id="rId15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Tx/>
        <a:buBlip>
          <a:blip r:embed="rId1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Tx/>
        <a:buBlip>
          <a:blip r:embed="rId1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Tx/>
        <a:buBlip>
          <a:blip r:embed="rId1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Tx/>
        <a:buBlip>
          <a:blip r:embed="rId1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Tx/>
        <a:buBlip>
          <a:blip r:embed="rId18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7B057B9-E479-484C-AE46-0E5DFB3430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ФИО студента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подготовки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6B1BFF4-40F0-411D-B7AE-23FBB38155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Москва 2023</a:t>
            </a:r>
            <a:endParaRPr lang="ru-RU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6ADD1FF8-4C1A-4CC3-9705-D8BF8BDF3F00}"/>
              </a:ext>
            </a:extLst>
          </p:cNvPr>
          <p:cNvCxnSpPr>
            <a:cxnSpLocks/>
          </p:cNvCxnSpPr>
          <p:nvPr/>
        </p:nvCxnSpPr>
        <p:spPr>
          <a:xfrm flipV="1">
            <a:off x="533814" y="5315852"/>
            <a:ext cx="8076369" cy="1"/>
          </a:xfrm>
          <a:prstGeom prst="line">
            <a:avLst/>
          </a:prstGeom>
          <a:ln w="63500">
            <a:solidFill>
              <a:srgbClr val="007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4036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28DEBD-125D-4BD9-B3A5-6A1C9CE66B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fld id="{9F9F5293-8EC4-4E33-8F5C-6B03F8FA98C6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696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A8C2F0-21E2-4C6B-A8A3-8AD28DCEB26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fld id="{4D13A162-3570-4E9B-A1C0-285EA7CD7E7F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6803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88355708"/>
      </p:ext>
    </p:extLst>
  </p:cSld>
  <p:clrMapOvr>
    <a:masterClrMapping/>
  </p:clrMapOvr>
</p:sld>
</file>

<file path=ppt/theme/theme1.xml><?xml version="1.0" encoding="utf-8"?>
<a:theme xmlns:a="http://schemas.openxmlformats.org/drawingml/2006/main" name="РГСУ (8)">
  <a:themeElements>
    <a:clrScheme name="Другая 3">
      <a:dk1>
        <a:srgbClr val="0F2F50"/>
      </a:dk1>
      <a:lt1>
        <a:srgbClr val="FFFFFF"/>
      </a:lt1>
      <a:dk2>
        <a:srgbClr val="0F2F50"/>
      </a:dk2>
      <a:lt2>
        <a:srgbClr val="FFFFFF"/>
      </a:lt2>
      <a:accent1>
        <a:srgbClr val="007FFF"/>
      </a:accent1>
      <a:accent2>
        <a:srgbClr val="EE1E45"/>
      </a:accent2>
      <a:accent3>
        <a:srgbClr val="97CBFF"/>
      </a:accent3>
      <a:accent4>
        <a:srgbClr val="F793A6"/>
      </a:accent4>
      <a:accent5>
        <a:srgbClr val="3F9FFF"/>
      </a:accent5>
      <a:accent6>
        <a:srgbClr val="FBD3DB"/>
      </a:accent6>
      <a:hlink>
        <a:srgbClr val="007FFF"/>
      </a:hlink>
      <a:folHlink>
        <a:srgbClr val="EE1E45"/>
      </a:folHlink>
    </a:clrScheme>
    <a:fontScheme name="РГСУ">
      <a:majorFont>
        <a:latin typeface="Evolventa"/>
        <a:ea typeface=""/>
        <a:cs typeface=""/>
      </a:majorFont>
      <a:minorFont>
        <a:latin typeface="Evolvent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200"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РГСУ" id="{07D63FF7-E306-47F2-9899-E5018E9389DD}" vid="{B0B90AB9-CB85-4A17-9672-325B1C5A3F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РГСУ (8)</Template>
  <TotalTime>12</TotalTime>
  <Words>9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РГСУ (8)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bychkovala</dc:creator>
  <cp:lastModifiedBy>RODIONOVADS</cp:lastModifiedBy>
  <cp:revision>7</cp:revision>
  <dcterms:created xsi:type="dcterms:W3CDTF">2022-10-17T06:28:46Z</dcterms:created>
  <dcterms:modified xsi:type="dcterms:W3CDTF">2023-02-03T06:57:05Z</dcterms:modified>
</cp:coreProperties>
</file>