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C6F64-82AE-4C53-B78B-051785CC2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A8E578-B84E-4697-A6E0-474ADF912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A90494-BD63-4E44-B7EB-D7E7AB30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62270E-298C-488A-93FE-2E98A009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3412AA-8267-4425-856D-3E5E0FA59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72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6EED14-CFB8-4433-9428-D27B743C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EF4D3A-ED19-4B97-A10F-AE6E32880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D72AA1-F385-4125-BF45-CD66A2084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6B06F1-7EA3-48C5-9A60-B35C312D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067EAF-E752-4871-880B-AE2449EC7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5FD7C2-64DC-4312-93A6-64E8BADD5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C5310D-B655-4316-A632-9880FB6B2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3C6946-BAB5-4C15-AB4A-D06A479AC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2E72F9-7AD9-4C4D-BFB4-CC6E45CB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914043-C185-48A9-BCBA-A9CD6EB27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0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F050B-E026-4229-94CD-4EB88BFD2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DDD2E7-3AE4-4537-AA9E-6987D8F54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512F45-4C9E-48D0-920E-A148D2B51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5812AF-FF93-47B6-9E6F-94A4F0EB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11DF70-8892-4901-8536-5468F9AD3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39C0D9-76B0-4629-BFD8-EC84D7C2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5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A9406-A780-419B-8223-947A3353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2F5125-0CB1-4687-BBD1-4DDFC93AA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5C93879-C518-4511-A7C8-7F98EF765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FCDB51-3692-4602-BFE5-6D9BF28510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CFB9AE1-F567-4AAE-82D3-383BD68D2D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9DAE19-FED1-47B2-A776-DE0CCC4F1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BC538C-AEEC-42CF-A137-C2987BAC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26B042-F554-4537-B0CB-E65744161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957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1A9CB-DE8D-4198-9FB5-590B897CA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A55BA51-C7CA-42A1-9939-6A9E7E3E6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834222-59A9-465E-BBEA-A6B3FFE39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EB5325-5765-4320-9966-1370901B1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81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81B1E00-88FB-4F56-A99E-AA7872795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1A390A-2296-4208-AE3E-0DC594933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DB9F9EA-05D9-47FB-BB47-E767A3C81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049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A9CB3-DBC8-4ECB-8FCE-0FE6A105B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2CC6C8-89F5-4CBA-A9DA-2572C0191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53DE3C-C58F-42F6-985A-C3B6CC21F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A0D27C-C50E-4985-8DE7-77B405AD7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FFCDE1-1FC8-4C02-8B8A-9EC416FFC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6AD717-0E59-4804-8637-274DFB0F2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123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BFE34F-1B21-4F70-B042-B198FD0B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7106AF-D337-4822-954B-8F2D425E15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03129C-CA82-4736-B3D6-EA68A6F02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3655BE-B6FC-40E2-B7EF-BAF78B34E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F3DA47-6168-44A1-B701-174E0DBB2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9C895A-D9D6-4FA9-A094-CD813005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960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71D4C-13C3-4986-884D-B5117DA0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4D7709-3DCC-41F0-9A51-C6C5C5EB1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E33AC1-C46E-4ECF-9400-DBA1EF32E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C61EE1-51FF-4A3C-86C4-5978897D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8B858F-81B7-47E7-8700-55B41F216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D56ACCD-A6E5-4C32-8049-42B38FB603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C1AA7F-13CD-4158-ADAA-36D8F163D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1FA0B2-B9AA-4B9B-9BAE-C95906F34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9044F1-DA2F-4ABF-BEEC-47172829E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67B68F-2386-44B5-BBEA-E8DADF36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193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3362623"/>
            <a:ext cx="4893925" cy="2814340"/>
          </a:xfrm>
        </p:spPr>
        <p:txBody>
          <a:bodyPr>
            <a:normAutofit/>
          </a:bodyPr>
          <a:lstStyle>
            <a:lvl1pPr marL="0" marR="0" indent="0" algn="l" defTabSz="874293" rtl="0" eaLnBrk="1" fontAlgn="auto" latinLnBrk="0" hangingPunct="1">
              <a:lnSpc>
                <a:spcPct val="120000"/>
              </a:lnSpc>
              <a:spcBef>
                <a:spcPts val="956"/>
              </a:spcBef>
              <a:spcAft>
                <a:spcPts val="0"/>
              </a:spcAft>
              <a:buClr>
                <a:srgbClr val="FF3434"/>
              </a:buClr>
              <a:buSzTx/>
              <a:buFont typeface="Wingdings" panose="05000000000000000000" pitchFamily="2" charset="2"/>
              <a:buNone/>
              <a:tabLst/>
              <a:defRPr sz="1647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b="0" i="0" u="none" strike="noStrike" dirty="0">
                <a:solidFill>
                  <a:srgbClr val="1A1B18"/>
                </a:solidFill>
                <a:effectLst/>
              </a:rPr>
              <a:t>Презентации являются средствами коммуникации, которые могут использоваться в качестве лекций, выступлений, докладов и многого другого. Для создания потрясающей презентации лучше всего сделать ваши доводы более понятными.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913868"/>
            <a:ext cx="9927499" cy="1325563"/>
          </a:xfrm>
        </p:spPr>
        <p:txBody>
          <a:bodyPr>
            <a:normAutofit/>
          </a:bodyPr>
          <a:lstStyle>
            <a:lvl1pPr algn="l">
              <a:defRPr sz="4942" spc="-154">
                <a:solidFill>
                  <a:srgbClr val="FF3434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458966" y="3362623"/>
            <a:ext cx="4893925" cy="28143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ru-RU" sz="1647" b="0" i="0" u="none" strike="noStrike" dirty="0" smtClean="0">
                <a:solidFill>
                  <a:srgbClr val="1A1B18"/>
                </a:solidFill>
                <a:effectLst/>
                <a:latin typeface="Century Gothic" panose="020B0502020202020204" pitchFamily="34" charset="0"/>
              </a:defRPr>
            </a:lvl1pPr>
          </a:lstStyle>
          <a:p>
            <a:pPr marL="0" marR="0" lvl="0" indent="0" fontAlgn="auto">
              <a:lnSpc>
                <a:spcPct val="120000"/>
              </a:lnSpc>
              <a:spcAft>
                <a:spcPts val="0"/>
              </a:spcAft>
              <a:buClr>
                <a:srgbClr val="FF3434"/>
              </a:buClr>
              <a:buSzTx/>
              <a:buFont typeface="Wingdings" panose="05000000000000000000" pitchFamily="2" charset="2"/>
              <a:buNone/>
              <a:tabLst/>
            </a:pPr>
            <a:r>
              <a:rPr lang="ru-RU" b="0" i="0" u="none" strike="noStrike" dirty="0">
                <a:solidFill>
                  <a:srgbClr val="1A1B18"/>
                </a:solidFill>
                <a:effectLst/>
              </a:rPr>
              <a:t>Презентации являются средствами коммуникации, которые могут использоваться в качестве лекций, выступлений, докладов и многого другого. Для создания потрясающей презентации лучше всего сделать ваши доводы более понятными.</a:t>
            </a:r>
            <a:endParaRPr lang="ru-RU" dirty="0"/>
          </a:p>
          <a:p>
            <a:pPr marL="0" marR="0" lvl="0" indent="0" fontAlgn="auto">
              <a:lnSpc>
                <a:spcPct val="120000"/>
              </a:lnSpc>
              <a:spcAft>
                <a:spcPts val="0"/>
              </a:spcAft>
              <a:buClr>
                <a:srgbClr val="FF3434"/>
              </a:buClr>
              <a:buSzTx/>
              <a:buFont typeface="Wingdings" panose="05000000000000000000" pitchFamily="2" charset="2"/>
              <a:buNone/>
              <a:tabLst/>
            </a:pPr>
            <a:endParaRPr lang="ru-RU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1"/>
          </p:nvPr>
        </p:nvSpPr>
        <p:spPr>
          <a:xfrm>
            <a:off x="838201" y="2653935"/>
            <a:ext cx="4893925" cy="584428"/>
          </a:xfrm>
        </p:spPr>
        <p:txBody>
          <a:bodyPr>
            <a:normAutofit/>
          </a:bodyPr>
          <a:lstStyle>
            <a:lvl1pPr marL="0" indent="0" algn="l">
              <a:lnSpc>
                <a:spcPct val="170000"/>
              </a:lnSpc>
              <a:buNone/>
              <a:defRPr sz="2265">
                <a:solidFill>
                  <a:schemeClr val="tx1"/>
                </a:solidFill>
                <a:latin typeface="AA Bebas Neue" panose="02000506030000020004" pitchFamily="2" charset="0"/>
              </a:defRPr>
            </a:lvl1pPr>
            <a:lvl2pPr marL="437147" indent="0" algn="ctr">
              <a:buNone/>
              <a:defRPr sz="1912"/>
            </a:lvl2pPr>
            <a:lvl3pPr marL="874293" indent="0" algn="ctr">
              <a:buNone/>
              <a:defRPr sz="1721"/>
            </a:lvl3pPr>
            <a:lvl4pPr marL="1311439" indent="0" algn="ctr">
              <a:buNone/>
              <a:defRPr sz="1530"/>
            </a:lvl4pPr>
            <a:lvl5pPr marL="1748585" indent="0" algn="ctr">
              <a:buNone/>
              <a:defRPr sz="1530"/>
            </a:lvl5pPr>
            <a:lvl6pPr marL="2185732" indent="0" algn="ctr">
              <a:buNone/>
              <a:defRPr sz="1530"/>
            </a:lvl6pPr>
            <a:lvl7pPr marL="2622878" indent="0" algn="ctr">
              <a:buNone/>
              <a:defRPr sz="1530"/>
            </a:lvl7pPr>
            <a:lvl8pPr marL="3060024" indent="0" algn="ctr">
              <a:buNone/>
              <a:defRPr sz="1530"/>
            </a:lvl8pPr>
            <a:lvl9pPr marL="3497170" indent="0" algn="ctr">
              <a:buNone/>
              <a:defRPr sz="153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Равнобедренный треугольник 12"/>
          <p:cNvSpPr/>
          <p:nvPr userDrawn="1"/>
        </p:nvSpPr>
        <p:spPr>
          <a:xfrm rot="10800000">
            <a:off x="7675295" y="-10738"/>
            <a:ext cx="833174" cy="66278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27"/>
          </a:p>
        </p:txBody>
      </p:sp>
      <p:sp>
        <p:nvSpPr>
          <p:cNvPr id="14" name="Равнобедренный треугольник 13"/>
          <p:cNvSpPr/>
          <p:nvPr userDrawn="1"/>
        </p:nvSpPr>
        <p:spPr>
          <a:xfrm rot="5400000">
            <a:off x="-66128" y="4243449"/>
            <a:ext cx="663132" cy="530876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27"/>
          </a:p>
        </p:txBody>
      </p:sp>
    </p:spTree>
    <p:extLst>
      <p:ext uri="{BB962C8B-B14F-4D97-AF65-F5344CB8AC3E}">
        <p14:creationId xmlns:p14="http://schemas.microsoft.com/office/powerpoint/2010/main" val="213081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D8FAF-9555-4A0E-9368-F98C3050C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49BE25-DE60-4E10-A2D5-84930B204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71B214-FE56-4AE7-8EA2-18D8BAD3C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5539-F9D6-4F99-A351-D2CED6503864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755E06-2483-4976-943A-582ABDFFE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4B79EB-7591-4AAE-B159-472896BB1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EC541-C05C-45CC-9ABB-6CFBDF71A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999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24FA27F5-1647-4857-9AFF-E46FC87620D6}"/>
              </a:ext>
            </a:extLst>
          </p:cNvPr>
          <p:cNvSpPr txBox="1"/>
          <p:nvPr/>
        </p:nvSpPr>
        <p:spPr>
          <a:xfrm>
            <a:off x="2480863" y="2193951"/>
            <a:ext cx="7230274" cy="1667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515"/>
              </a:spcAft>
            </a:pPr>
            <a:r>
              <a:rPr lang="ru-RU" sz="278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Практическое задание</a:t>
            </a:r>
            <a:endParaRPr lang="ru-RU" sz="278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515"/>
              </a:spcAft>
            </a:pPr>
            <a:r>
              <a:rPr lang="ru-RU" sz="278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дисциплине </a:t>
            </a:r>
            <a:endParaRPr lang="ru-RU" sz="278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515"/>
              </a:spcAft>
            </a:pPr>
            <a:r>
              <a:rPr lang="ru-RU" sz="278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78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………….</a:t>
            </a:r>
            <a:r>
              <a:rPr lang="ru-RU" sz="278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78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1" name="Таблица 31">
            <a:extLst>
              <a:ext uri="{FF2B5EF4-FFF2-40B4-BE49-F238E27FC236}">
                <a16:creationId xmlns:a16="http://schemas.microsoft.com/office/drawing/2014/main" id="{A740E306-8916-460D-A4FC-C4C22B4A03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452704"/>
              </p:ext>
            </p:extLst>
          </p:nvPr>
        </p:nvGraphicFramePr>
        <p:xfrm>
          <a:off x="2209990" y="4533406"/>
          <a:ext cx="7772019" cy="89374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14409">
                  <a:extLst>
                    <a:ext uri="{9D8B030D-6E8A-4147-A177-3AD203B41FA5}">
                      <a16:colId xmlns:a16="http://schemas.microsoft.com/office/drawing/2014/main" val="67793405"/>
                    </a:ext>
                  </a:extLst>
                </a:gridCol>
                <a:gridCol w="6257610">
                  <a:extLst>
                    <a:ext uri="{9D8B030D-6E8A-4147-A177-3AD203B41FA5}">
                      <a16:colId xmlns:a16="http://schemas.microsoft.com/office/drawing/2014/main" val="3519308773"/>
                    </a:ext>
                  </a:extLst>
                </a:gridCol>
              </a:tblGrid>
              <a:tr h="446871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ФИО</a:t>
                      </a:r>
                    </a:p>
                  </a:txBody>
                  <a:tcPr marL="47077" marR="47077" marT="23538" marB="235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900" dirty="0"/>
                    </a:p>
                  </a:txBody>
                  <a:tcPr marL="47077" marR="47077" marT="23538" marB="235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879304"/>
                  </a:ext>
                </a:extLst>
              </a:tr>
              <a:tr h="446871">
                <a:tc>
                  <a:txBody>
                    <a:bodyPr/>
                    <a:lstStyle/>
                    <a:p>
                      <a:pPr algn="just"/>
                      <a:r>
                        <a:rPr lang="ru-RU" sz="1800" b="1" dirty="0"/>
                        <a:t>Направление</a:t>
                      </a:r>
                    </a:p>
                  </a:txBody>
                  <a:tcPr marL="47077" marR="47077" marT="23538" marB="235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900" dirty="0"/>
                    </a:p>
                  </a:txBody>
                  <a:tcPr marL="47077" marR="47077" marT="23538" marB="235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833098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EC0A9CB9-E963-43D1-A585-E868133021E5}"/>
              </a:ext>
            </a:extLst>
          </p:cNvPr>
          <p:cNvSpPr txBox="1"/>
          <p:nvPr/>
        </p:nvSpPr>
        <p:spPr>
          <a:xfrm>
            <a:off x="3182572" y="6052859"/>
            <a:ext cx="5826855" cy="401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515"/>
              </a:spcAft>
            </a:pPr>
            <a:r>
              <a:rPr lang="ru-RU" sz="1853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Москва 202_г.</a:t>
            </a:r>
            <a:endParaRPr lang="ru-RU" sz="144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070" y="485171"/>
            <a:ext cx="6175357" cy="103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86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Широкоэкранный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10" baseType="lpstr">
      <vt:lpstr>AA Bebas Neue</vt:lpstr>
      <vt:lpstr>Arial</vt:lpstr>
      <vt:lpstr>Calibri</vt:lpstr>
      <vt:lpstr>Calibri Light</vt:lpstr>
      <vt:lpstr>Century Gothic</vt:lpstr>
      <vt:lpstr>Roboto Condensed</vt:lpstr>
      <vt:lpstr>Times New Roman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</cp:revision>
  <dcterms:created xsi:type="dcterms:W3CDTF">2021-09-28T14:14:37Z</dcterms:created>
  <dcterms:modified xsi:type="dcterms:W3CDTF">2022-08-30T18:28:29Z</dcterms:modified>
</cp:coreProperties>
</file>