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43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ableStyles" Target="tableStyles.xml" /><Relationship Id="rId5" Type="http://schemas.openxmlformats.org/officeDocument/2006/relationships/slide" Target="slides/slide4.xml" /><Relationship Id="rId10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7FD00-EDEA-2C64-8D9B-E1097F80AD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D3A13E-A187-1D3C-3AC7-B23016DE0F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FEC0-025D-0E43-AAC6-894BE8430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F69403-A6CF-727D-AA2F-B51BE158C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993F2E-FF5B-34FF-C30D-CB07FD209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E95003-F4CF-475D-BE70-99AE85297E39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179811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1872D-19F0-EC0E-7D6F-126236310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4F9D6-52F6-7154-E772-A265D05022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9A0ED7-2060-92B7-88A5-803764013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1ACC1C-AF88-AB43-065C-61099190E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BFECA7-94E7-EE7F-6512-1C14F4E82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EADA7C-29B6-4B88-B71B-7F65D08E1BD8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997063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0EA56-DC36-65AC-063F-CE554B14D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7DFC63-4ABE-4268-BF35-FB98636424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571DC6-0E9D-C173-8D42-86DEF069D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F4C910-4C39-4D17-E713-BD02EC20A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FCB1F1-680F-216B-89D7-B09034D27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2CE3A1-2D79-4479-A2FE-6A00BB72727B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854905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19E66-EDB3-5CE1-854D-3146EF54E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11A81D-B067-8966-08CA-EA069024E9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782DFE-71C8-1670-FA77-9C0D8345BB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43446E-B966-A2AE-668F-4CF20B448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613802-3C0E-B478-4389-A93537429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F6F8F9-73EB-1341-B30E-110059044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CE1754-5611-4CD8-8BA8-17C35DB346BC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89063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238D0-28E6-51B8-CBD3-A9A3981BF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0CB6DD-9806-7495-D87E-C5BC5922BB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890086-E218-0FBB-2CA1-098705EB13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AE3FA8-9B08-9A2F-1ECF-3524A83F16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2272DF-3832-9B2F-9EAB-4022E02FE7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D6A933-089E-9FA2-1C0C-60A4FBF1B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F7B729-F3B0-D163-8B45-89B69333E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90EB70-B55A-7568-C4BD-45E505DA0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DD46A2-0812-4BBF-968E-C1E6F432E3BF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960387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33F1E-FC36-E59E-19A5-D987F8A24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722E97-3DF4-C01A-F1B2-EC2559456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2CD194-4B0E-0684-8B14-89ECEA9C9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7F0443-09F3-09AA-49A2-A38A9B702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BD86A2-4F4C-4804-90CD-2888E88F97C2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121112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A29CD9-5B10-5146-88AC-CE7C075C6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2FC215-901B-72CE-2627-94F2F6B3B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58663E-9E21-BD6C-64A0-7A9CFBEC2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B2D88F-9101-45B0-8014-9AE2F7358D49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879024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624E9-88E8-8315-E985-E3B3CBE03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4CE52A-E3BF-0D24-257F-143583677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8F0335-FF57-E782-7F94-B5A968AD0A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DAE0A7-AFC4-C10E-51C0-005DB8697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854C94-57B6-0697-45D7-EAEA2CC2D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E41226-E4FE-846E-4937-A15A09222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85CAA5-6A39-493E-A75B-EBA2F33AA35E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127172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E469-DF14-C78E-198A-2E73B333C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12FC77-82DD-51B5-EFF8-6797B050CF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1FB695-3A15-2D2F-F63B-261AAB636E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640EDE-CA68-80A5-A632-7D7859D68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8BA190-E6A7-3088-EAAD-3A18E526D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798805-17EC-ABA2-F9AC-4B0DDF240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97D707-85B8-4360-B0B2-3B3EE7D3E4B7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694593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BFFC4-36FB-6253-5003-132220F49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E5C3C5-1256-84E1-44E4-87A42105C1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471D0-A55E-AF42-177C-B7999751A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779697-83D0-9649-DF3A-D7F2BE41B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05DE84-2FA4-0604-43D4-54B66247F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A77006-32BF-472E-B7A3-F8F983C32D81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720745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4B25F6-FE2D-6EFF-1655-0A667CDDD9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888E4D-EEAB-0FD4-B943-6136CECE39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91B085-67B8-80E8-BB8B-456E0175A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049F11-1496-282E-A05D-560C1AB4A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B4981D-EF8A-6589-266A-C9004E3D3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F28C76-7334-4252-95B3-2C37BDBD9D73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4124033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B6EB82D-7B1C-1437-1DA5-F35FB7DD00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заголовка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8711E74-11F5-893A-CAE1-A156E249C7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B86B4B7-04E2-3840-BC46-8933BE4B6AE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DE41B7E-1EDC-4E6F-45B8-93F11A6A893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12433AC-9DDA-B68F-9694-4C364621ECA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7EFE0AB-2FD3-4C14-9FE2-FB786A1E3B00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5AB6AEA0-1019-32F9-77E6-51798E8206F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ru-RU" altLang="en-US" sz="4000"/>
              <a:t>Требования, предъявляемые к отчетам по лабораторным работам 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CDEA0E4F-2F3D-2D9B-528F-B520FC7A22B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lang="en-US" altLang="en-US" sz="3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84F25A28-6810-A3F7-9E8B-FA504FCA75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3BDFEB5A-7274-FB97-95E3-BF7E1E8B04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en-US" sz="2800"/>
              <a:t>Отчет по лабораторной работе </a:t>
            </a:r>
            <a:r>
              <a:rPr lang="ru-RU" altLang="en-US" sz="2800" u="sng"/>
              <a:t>составляется индивидуально каждым студентом</a:t>
            </a:r>
            <a:r>
              <a:rPr lang="ru-RU" altLang="en-US" sz="2800"/>
              <a:t> в виде пояснительной записки на листах стандартного формата. </a:t>
            </a:r>
          </a:p>
          <a:p>
            <a:r>
              <a:rPr lang="ru-RU" altLang="en-US" sz="2800"/>
              <a:t>Титульный лист – первая страница отчета – в качестве обязательных реквизитов содержит: номер лабораторной работы, её наименование, шифр группы, фамилию, имя, отчество студента и дату выполнения работы.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CFE8ADE8-2BB6-2A5A-5144-53A31795E5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3200"/>
              <a:t>Текст пояснительной записки включает четыре раздела следующего содержания: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E1A5C07E-0DA9-88C1-561D-7BEBC91E04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altLang="en-US" sz="2400"/>
              <a:t>Раздел 1 – цель и задачи работы, которые определяются преподавателем, ведущим занятия. </a:t>
            </a:r>
          </a:p>
          <a:p>
            <a:pPr>
              <a:lnSpc>
                <a:spcPct val="90000"/>
              </a:lnSpc>
            </a:pPr>
            <a:r>
              <a:rPr lang="ru-RU" altLang="en-US" sz="2400"/>
              <a:t>Отдельным студентам может быть установлено индивидуальное задание. </a:t>
            </a:r>
          </a:p>
          <a:p>
            <a:pPr>
              <a:lnSpc>
                <a:spcPct val="90000"/>
              </a:lnSpc>
            </a:pPr>
            <a:r>
              <a:rPr lang="ru-RU" altLang="en-US" sz="2400"/>
              <a:t>В этом же разделе дается определение изучаемых свойств горных пород, приводятся единицы измерений как в системе СИ, так и в других системах, если они применяются в данной работе. </a:t>
            </a:r>
          </a:p>
          <a:p>
            <a:pPr>
              <a:lnSpc>
                <a:spcPct val="90000"/>
              </a:lnSpc>
            </a:pPr>
            <a:r>
              <a:rPr lang="ru-RU" altLang="en-US" sz="2400"/>
              <a:t>Заканчивается этот раздел примером, в котором показывается практическое использование данного свойства в горно-технических расчетах.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74C41245-209B-5B07-F52F-16F8BABB63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3600"/>
              <a:t>Раздел 2 – Методика испытаний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720FB55B-C432-4A12-2648-BF58D3E648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altLang="en-US" sz="2400"/>
              <a:t>В начале раздела перечисляются </a:t>
            </a:r>
            <a:r>
              <a:rPr lang="ru-RU" altLang="en-US" sz="2400" u="sng"/>
              <a:t>известные студенту методы определения данного свойства горной породы.</a:t>
            </a:r>
            <a:r>
              <a:rPr lang="ru-RU" altLang="en-US" sz="2400"/>
              <a:t> </a:t>
            </a:r>
          </a:p>
          <a:p>
            <a:pPr>
              <a:lnSpc>
                <a:spcPct val="80000"/>
              </a:lnSpc>
            </a:pPr>
            <a:r>
              <a:rPr lang="ru-RU" altLang="en-US" sz="2400"/>
              <a:t>Затем дается описание тех методов, которыми студент пользовался при выполнении данной работы. При этом необходимо рассмотреть теоретические предпосылки, на которых основан данный метод, </a:t>
            </a:r>
            <a:r>
              <a:rPr lang="ru-RU" altLang="en-US" sz="2400" u="sng"/>
              <a:t>привести перечень нужного оборудования, инструментов и материалов и дать описание технологии выполнения работы.</a:t>
            </a:r>
            <a:r>
              <a:rPr lang="ru-RU" altLang="en-US" sz="2400"/>
              <a:t> </a:t>
            </a:r>
          </a:p>
          <a:p>
            <a:pPr>
              <a:lnSpc>
                <a:spcPct val="80000"/>
              </a:lnSpc>
            </a:pPr>
            <a:r>
              <a:rPr lang="ru-RU" altLang="en-US" sz="2400"/>
              <a:t>Здесь же приводятся все расчетные формулы, используемые в работе, с расшифровкой буквенных обозначений. При необходимости дается вывод расчетных формул. Указывается точность измеряемых величин. Раздел заканчивается определением точности метода (единичной погрешности).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6842E895-DA05-5BA2-3B37-83E8EE9E57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4000"/>
              <a:t>Раздел 3 – Результаты наблюдений и их обработка.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4FFE9857-7666-85B5-8F01-965E89245C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altLang="en-US" sz="2400"/>
              <a:t>Как правило, результаты непосредственных наблюдений и измерений заносятся в таблицы. В эти же таблицы вписывается большинство вычислений. </a:t>
            </a:r>
          </a:p>
          <a:p>
            <a:pPr>
              <a:lnSpc>
                <a:spcPct val="90000"/>
              </a:lnSpc>
            </a:pPr>
            <a:r>
              <a:rPr lang="ru-RU" altLang="en-US" sz="2400"/>
              <a:t>После таблицы приводятся статистические характеристики для данного свойства горной породы. Для некоторых работ в этом разделе размещается графический материал. Обработка результатов наблюдений может производиться с применением единиц измерений в любых системах, однако окончательный результат должен быть представлен единицами измерений в системе СИ.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CB0B100C-32F3-14BE-3D2F-474FF39433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4000"/>
              <a:t>Раздел 4 - Выводы и заключение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ECA42075-A665-F729-0335-0CF3E662E0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altLang="en-US" sz="2400"/>
              <a:t>В данном разделе приводятся </a:t>
            </a:r>
            <a:r>
              <a:rPr lang="ru-RU" altLang="en-US" sz="2400" u="sng"/>
              <a:t>результаты испытаний в виде основных статистических характеристик</a:t>
            </a:r>
            <a:r>
              <a:rPr lang="ru-RU" altLang="en-US" sz="2400"/>
              <a:t> определяемого свойства горной породы Все значения должны быть указаны в основных единицах системы СИ. В зависимости от задач, поставленных в первом разделе, </a:t>
            </a:r>
            <a:r>
              <a:rPr lang="ru-RU" altLang="en-US" sz="2400" u="sng"/>
              <a:t>делается заключение и даются ответы на все вопросы на основании проделанной работы.</a:t>
            </a:r>
          </a:p>
          <a:p>
            <a:pPr>
              <a:lnSpc>
                <a:spcPct val="90000"/>
              </a:lnSpc>
            </a:pPr>
            <a:r>
              <a:rPr lang="ru-RU" altLang="en-US" sz="2400"/>
              <a:t>Отчет подписывается и предъявляется преподавателю для защиты в течение первых двух недель от даты выполнения работы.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Words>330</Words>
  <Application>Microsoft Office PowerPoint</Application>
  <PresentationFormat>Экран (4:3)</PresentationFormat>
  <Paragraphs>18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Оформление по умолчанию</vt:lpstr>
      <vt:lpstr>Требования, предъявляемые к отчетам по лабораторным работам </vt:lpstr>
      <vt:lpstr>Презентация PowerPoint</vt:lpstr>
      <vt:lpstr>Текст пояснительной записки включает четыре раздела следующего содержания:</vt:lpstr>
      <vt:lpstr>Раздел 2 – Методика испытаний</vt:lpstr>
      <vt:lpstr>Раздел 3 – Результаты наблюдений и их обработка.</vt:lpstr>
      <vt:lpstr>Раздел 4 - Выводы и заключение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Неизвестный пользователь</cp:lastModifiedBy>
  <cp:revision>10</cp:revision>
  <cp:lastPrinted>1601-01-01T00:00:00Z</cp:lastPrinted>
  <dcterms:created xsi:type="dcterms:W3CDTF">1601-01-01T00:00:00Z</dcterms:created>
  <dcterms:modified xsi:type="dcterms:W3CDTF">2022-04-11T13:37:46Z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