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65EFC225-3A17-4CF8-B50C-9D5ECF390E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/>
              <a:t>3-4 страницы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9FB35E-0911-4140-95FF-78778DCC8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581" y="188640"/>
            <a:ext cx="7175351" cy="4736817"/>
          </a:xfrm>
        </p:spPr>
        <p:txBody>
          <a:bodyPr/>
          <a:lstStyle/>
          <a:p>
            <a:r>
              <a:rPr lang="ru-RU" dirty="0"/>
              <a:t>Тема: </a:t>
            </a:r>
            <a:br>
              <a:rPr lang="ru-RU" dirty="0"/>
            </a:br>
            <a:r>
              <a:rPr lang="ru-RU" dirty="0"/>
              <a:t>«Стратегия развития нашего института / факультета</a:t>
            </a:r>
          </a:p>
        </p:txBody>
      </p:sp>
    </p:spTree>
    <p:extLst>
      <p:ext uri="{BB962C8B-B14F-4D97-AF65-F5344CB8AC3E}">
        <p14:creationId xmlns:p14="http://schemas.microsoft.com/office/powerpoint/2010/main" val="297150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КОНТРОЛЬНАЯ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772816"/>
            <a:ext cx="6400800" cy="243342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Контрольная работа </a:t>
            </a:r>
            <a:r>
              <a:rPr lang="ru-RU" dirty="0"/>
              <a:t>– это итог Вашей научно-исследовательской работы. </a:t>
            </a:r>
          </a:p>
          <a:p>
            <a:pPr marL="0" indent="0" algn="ctr">
              <a:buNone/>
            </a:pPr>
            <a:r>
              <a:rPr lang="ru-RU" dirty="0" smtClean="0"/>
              <a:t>Подберите </a:t>
            </a:r>
            <a:r>
              <a:rPr lang="ru-RU" dirty="0"/>
              <a:t>необходимую </a:t>
            </a:r>
            <a:r>
              <a:rPr lang="ru-RU" dirty="0" smtClean="0"/>
              <a:t>литературу ( в конце работы обязательно укажите 3-4 источника информации, которые легли в основу Вашего исследования). 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Определяетесь со своей позицией, отношением к описываемым проблемам. </a:t>
            </a:r>
          </a:p>
          <a:p>
            <a:pPr marL="0" indent="0" algn="ctr">
              <a:buNone/>
            </a:pPr>
            <a:r>
              <a:rPr lang="ru-RU" dirty="0"/>
              <a:t>Выбираете из массива информации то, что на Ваш взгляд  является </a:t>
            </a:r>
            <a:r>
              <a:rPr lang="ru-RU" i="1" dirty="0"/>
              <a:t>главным и принципиальным</a:t>
            </a:r>
            <a:r>
              <a:rPr lang="ru-RU" dirty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46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412776"/>
            <a:ext cx="6400800" cy="27934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ШАГ 1. · Вступление: с обозначением и обоснованием актуальности </a:t>
            </a:r>
            <a:r>
              <a:rPr lang="ru-RU" dirty="0" smtClean="0"/>
              <a:t>темы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i="1" dirty="0"/>
          </a:p>
          <a:p>
            <a:pPr marL="0" indent="0" algn="ctr">
              <a:buNone/>
            </a:pPr>
            <a:r>
              <a:rPr lang="ru-RU" i="1" dirty="0"/>
              <a:t>Пишите только то, что понимаете</a:t>
            </a:r>
            <a:r>
              <a:rPr lang="ru-R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964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548680"/>
            <a:ext cx="7704856" cy="365756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ctr">
              <a:buNone/>
            </a:pPr>
            <a:r>
              <a:rPr lang="ru-RU" sz="3600" dirty="0"/>
              <a:t>ШАГ 2. Идея и новизна.</a:t>
            </a:r>
          </a:p>
          <a:p>
            <a:pPr marL="0" indent="0">
              <a:buNone/>
            </a:pPr>
            <a:r>
              <a:rPr lang="ru-RU" sz="3600" dirty="0"/>
              <a:t>Сформулируйте основную мысль, которую Вы хотите донести до читателя. </a:t>
            </a:r>
          </a:p>
          <a:p>
            <a:pPr marL="0" indent="0">
              <a:buNone/>
            </a:pPr>
            <a:r>
              <a:rPr lang="ru-RU" sz="3600" dirty="0"/>
              <a:t>Обозначьте проблему.</a:t>
            </a:r>
          </a:p>
          <a:p>
            <a:pPr marL="0" indent="0">
              <a:buNone/>
            </a:pPr>
            <a:r>
              <a:rPr lang="ru-RU" sz="3600" dirty="0"/>
              <a:t>Предложите вариант решения указанной проблемы. </a:t>
            </a:r>
          </a:p>
          <a:p>
            <a:pPr marL="0" indent="0">
              <a:buNone/>
            </a:pPr>
            <a:r>
              <a:rPr lang="ru-RU" sz="3600" dirty="0"/>
              <a:t>Можете показать в сравнении различные точки зрения и в основной части работы привести к ним аргументацию. </a:t>
            </a:r>
          </a:p>
        </p:txBody>
      </p:sp>
    </p:spTree>
    <p:extLst>
      <p:ext uri="{BB962C8B-B14F-4D97-AF65-F5344CB8AC3E}">
        <p14:creationId xmlns:p14="http://schemas.microsoft.com/office/powerpoint/2010/main" val="8603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7389440" cy="3657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ШАГ 3. Защита основной идеи.</a:t>
            </a:r>
          </a:p>
          <a:p>
            <a:pPr marL="0" indent="0">
              <a:buNone/>
            </a:pPr>
            <a:r>
              <a:rPr lang="ru-RU" dirty="0"/>
              <a:t> Перейдите к основной части, в которой подробно разъясните и аргументируйте (докажите) свою позицию, опираясь на фактические знания, приводя конкретные примеры и теоретические рассуждения.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91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контрольной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ШАГ 4. Заключение.</a:t>
            </a:r>
          </a:p>
          <a:p>
            <a:pPr marL="0" indent="0" algn="ctr">
              <a:buNone/>
            </a:pPr>
            <a:r>
              <a:rPr lang="ru-RU" dirty="0"/>
              <a:t>Сделайте выводы к содержанию Вашей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301679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492896"/>
            <a:ext cx="8352928" cy="4176464"/>
          </a:xfrm>
        </p:spPr>
        <p:txBody>
          <a:bodyPr>
            <a:normAutofit fontScale="40000" lnSpcReduction="20000"/>
          </a:bodyPr>
          <a:lstStyle/>
          <a:p>
            <a:r>
              <a:rPr lang="ru-RU" sz="6400" dirty="0"/>
              <a:t> При оценивании преподаватель будет учитывать:</a:t>
            </a:r>
          </a:p>
          <a:p>
            <a:r>
              <a:rPr lang="ru-RU" sz="6400" dirty="0"/>
              <a:t>1.      Наличие / отсутствие авторской (т.е. Вашей) позиции</a:t>
            </a:r>
          </a:p>
          <a:p>
            <a:r>
              <a:rPr lang="ru-RU" sz="6400" dirty="0"/>
              <a:t>2.      Качество приводимых теоретических рассуждений</a:t>
            </a:r>
          </a:p>
          <a:p>
            <a:r>
              <a:rPr lang="ru-RU" sz="6400" dirty="0"/>
              <a:t>3.      Качество приводимых фактических примеров</a:t>
            </a:r>
          </a:p>
          <a:p>
            <a:r>
              <a:rPr lang="ru-RU" sz="6400" dirty="0"/>
              <a:t>4.      Связность и логичность содержания.</a:t>
            </a:r>
          </a:p>
          <a:p>
            <a:pPr algn="ctr"/>
            <a:r>
              <a:rPr lang="ru-RU" sz="6400" dirty="0"/>
              <a:t> Если эти требования выполнены, то оценка будет максимальной </a:t>
            </a:r>
          </a:p>
          <a:p>
            <a:pPr algn="ctr"/>
            <a:r>
              <a:rPr lang="ru-RU" sz="6400" dirty="0"/>
              <a:t>– 5 баллов.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dirty="0"/>
              <a:t>ПО КАКИМ КРИТЕРИЯМ ОЦЕНИВАЕТСЯ контрольная?</a:t>
            </a:r>
          </a:p>
        </p:txBody>
      </p:sp>
    </p:spTree>
    <p:extLst>
      <p:ext uri="{BB962C8B-B14F-4D97-AF65-F5344CB8AC3E}">
        <p14:creationId xmlns:p14="http://schemas.microsoft.com/office/powerpoint/2010/main" val="386846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</TotalTime>
  <Words>100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Georgia</vt:lpstr>
      <vt:lpstr>Trebuchet MS</vt:lpstr>
      <vt:lpstr>Воздушный поток</vt:lpstr>
      <vt:lpstr>Тема:  «Стратегия развития нашего института / факультета</vt:lpstr>
      <vt:lpstr>КОНТРОЛЬНАЯ</vt:lpstr>
      <vt:lpstr>СТРУКТУРА КОНТРОЛЬНОЙ</vt:lpstr>
      <vt:lpstr>СТРУКТУРА КОНТРОЛЬНОЙ</vt:lpstr>
      <vt:lpstr>СТРУКТУРА контрольной</vt:lpstr>
      <vt:lpstr>СТРУКТУРА контрольной</vt:lpstr>
      <vt:lpstr>ПО КАКИМ КРИТЕРИЯМ ОЦЕНИВАЕТСЯ контрольная?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КОНТРОЛЬНАЯ</dc:title>
  <dc:creator>Maska</dc:creator>
  <cp:lastModifiedBy>1</cp:lastModifiedBy>
  <cp:revision>7</cp:revision>
  <dcterms:created xsi:type="dcterms:W3CDTF">2021-12-14T04:15:13Z</dcterms:created>
  <dcterms:modified xsi:type="dcterms:W3CDTF">2022-12-15T11:04:37Z</dcterms:modified>
</cp:coreProperties>
</file>