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notesSlides/notesSlide3.xml" ContentType="application/vnd.openxmlformats-officedocument.presentationml.notesSlide+xml"/>
  <Override PartName="/ppt/notesSlides/notesSlide4.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docProps/app.xml" ContentType="application/vnd.openxmlformats-officedocument.extended-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3"/>
  </p:sldMasterIdLst>
  <p:notesMasterIdLst>
    <p:notesMasterId r:id="rId86"/>
  </p:notesMasterIdLst>
  <p:sldIdLst>
    <p:sldId id="258" r:id="rId4"/>
    <p:sldId id="482" r:id="rId5"/>
    <p:sldId id="511" r:id="rId6"/>
    <p:sldId id="512" r:id="rId7"/>
    <p:sldId id="513" r:id="rId8"/>
    <p:sldId id="514" r:id="rId9"/>
    <p:sldId id="515" r:id="rId10"/>
    <p:sldId id="516" r:id="rId11"/>
    <p:sldId id="517" r:id="rId12"/>
    <p:sldId id="518" r:id="rId13"/>
    <p:sldId id="519" r:id="rId14"/>
    <p:sldId id="520" r:id="rId15"/>
    <p:sldId id="521" r:id="rId16"/>
    <p:sldId id="522" r:id="rId17"/>
    <p:sldId id="523" r:id="rId18"/>
    <p:sldId id="524" r:id="rId19"/>
    <p:sldId id="530" r:id="rId20"/>
    <p:sldId id="531" r:id="rId21"/>
    <p:sldId id="532" r:id="rId22"/>
    <p:sldId id="533" r:id="rId23"/>
    <p:sldId id="534" r:id="rId24"/>
    <p:sldId id="535" r:id="rId25"/>
    <p:sldId id="536" r:id="rId26"/>
    <p:sldId id="537" r:id="rId27"/>
    <p:sldId id="538" r:id="rId28"/>
    <p:sldId id="539" r:id="rId29"/>
    <p:sldId id="540" r:id="rId30"/>
    <p:sldId id="541" r:id="rId31"/>
    <p:sldId id="542" r:id="rId32"/>
    <p:sldId id="543" r:id="rId33"/>
    <p:sldId id="413" r:id="rId34"/>
    <p:sldId id="414" r:id="rId35"/>
    <p:sldId id="415" r:id="rId36"/>
    <p:sldId id="416" r:id="rId37"/>
    <p:sldId id="459" r:id="rId38"/>
    <p:sldId id="417" r:id="rId39"/>
    <p:sldId id="544" r:id="rId40"/>
    <p:sldId id="545" r:id="rId41"/>
    <p:sldId id="546" r:id="rId42"/>
    <p:sldId id="547" r:id="rId43"/>
    <p:sldId id="548" r:id="rId44"/>
    <p:sldId id="549" r:id="rId45"/>
    <p:sldId id="550" r:id="rId46"/>
    <p:sldId id="551" r:id="rId47"/>
    <p:sldId id="552" r:id="rId48"/>
    <p:sldId id="553" r:id="rId49"/>
    <p:sldId id="554" r:id="rId50"/>
    <p:sldId id="555" r:id="rId51"/>
    <p:sldId id="556" r:id="rId52"/>
    <p:sldId id="557" r:id="rId53"/>
    <p:sldId id="558" r:id="rId54"/>
    <p:sldId id="559" r:id="rId55"/>
    <p:sldId id="420" r:id="rId56"/>
    <p:sldId id="460" r:id="rId57"/>
    <p:sldId id="421" r:id="rId58"/>
    <p:sldId id="424" r:id="rId59"/>
    <p:sldId id="425" r:id="rId60"/>
    <p:sldId id="427" r:id="rId61"/>
    <p:sldId id="525" r:id="rId62"/>
    <p:sldId id="428" r:id="rId63"/>
    <p:sldId id="461" r:id="rId64"/>
    <p:sldId id="470" r:id="rId65"/>
    <p:sldId id="439" r:id="rId66"/>
    <p:sldId id="440" r:id="rId67"/>
    <p:sldId id="441" r:id="rId68"/>
    <p:sldId id="442" r:id="rId69"/>
    <p:sldId id="443" r:id="rId70"/>
    <p:sldId id="526" r:id="rId71"/>
    <p:sldId id="527" r:id="rId72"/>
    <p:sldId id="560" r:id="rId73"/>
    <p:sldId id="561" r:id="rId74"/>
    <p:sldId id="562" r:id="rId75"/>
    <p:sldId id="563" r:id="rId76"/>
    <p:sldId id="564" r:id="rId77"/>
    <p:sldId id="565" r:id="rId78"/>
    <p:sldId id="566" r:id="rId79"/>
    <p:sldId id="567" r:id="rId80"/>
    <p:sldId id="568" r:id="rId81"/>
    <p:sldId id="569" r:id="rId82"/>
    <p:sldId id="570" r:id="rId83"/>
    <p:sldId id="571" r:id="rId84"/>
    <p:sldId id="349" r:id="rId85"/>
  </p:sldIdLst>
  <p:sldSz cx="9144000" cy="6858000" type="screen4x3"/>
  <p:notesSz cx="6858000" cy="9144000"/>
  <p:defaultTextStyle>
    <a:defPPr>
      <a:defRPr lang="ru-RU"/>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370" autoAdjust="0"/>
    <p:restoredTop sz="94660"/>
  </p:normalViewPr>
  <p:slideViewPr>
    <p:cSldViewPr snapToGrid="0">
      <p:cViewPr varScale="1">
        <p:scale>
          <a:sx n="88" d="100"/>
          <a:sy n="88" d="100"/>
        </p:scale>
        <p:origin x="1320" y="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theme" Target="theme/theme1.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5" Type="http://schemas.openxmlformats.org/officeDocument/2006/relationships/slide" Target="slides/slide2.xml"/><Relationship Id="rId90" Type="http://schemas.openxmlformats.org/officeDocument/2006/relationships/tableStyles" Target="tableStyles.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3" Type="http://schemas.openxmlformats.org/officeDocument/2006/relationships/slideMaster" Target="slideMasters/slideMaster1.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viewProps" Target="viewProps.xml"/><Relationship Id="rId91" Type="http://schemas.openxmlformats.org/officeDocument/2006/relationships/customXml" Target="../customXml/item3.xml"/><Relationship Id="rId1" Type="http://schemas.openxmlformats.org/officeDocument/2006/relationships/customXml" Target="../customXml/item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customXml" Target="../customXml/item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presProps" Target="presProps.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id="{1CC8086C-3020-6921-C1E2-7EC0AD2B096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0" hangingPunct="0">
              <a:defRPr sz="1200">
                <a:cs typeface="+mn-cs"/>
              </a:defRPr>
            </a:lvl1pPr>
          </a:lstStyle>
          <a:p>
            <a:pPr>
              <a:defRPr/>
            </a:pPr>
            <a:endParaRPr lang="ru-RU"/>
          </a:p>
        </p:txBody>
      </p:sp>
      <p:sp>
        <p:nvSpPr>
          <p:cNvPr id="3" name="Дата 2">
            <a:extLst>
              <a:ext uri="{FF2B5EF4-FFF2-40B4-BE49-F238E27FC236}">
                <a16:creationId xmlns:a16="http://schemas.microsoft.com/office/drawing/2014/main" id="{2F52C9C0-AE9B-1202-3FE8-EF739F737125}"/>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0" hangingPunct="0">
              <a:defRPr sz="1200">
                <a:cs typeface="+mn-cs"/>
              </a:defRPr>
            </a:lvl1pPr>
          </a:lstStyle>
          <a:p>
            <a:pPr>
              <a:defRPr/>
            </a:pPr>
            <a:fld id="{0687E626-ADBC-4A97-87FC-896D6F1DC319}" type="datetimeFigureOut">
              <a:rPr lang="ru-RU"/>
              <a:pPr>
                <a:defRPr/>
              </a:pPr>
              <a:t>21.11.2022</a:t>
            </a:fld>
            <a:endParaRPr lang="ru-RU"/>
          </a:p>
        </p:txBody>
      </p:sp>
      <p:sp>
        <p:nvSpPr>
          <p:cNvPr id="4" name="Образ слайда 3">
            <a:extLst>
              <a:ext uri="{FF2B5EF4-FFF2-40B4-BE49-F238E27FC236}">
                <a16:creationId xmlns:a16="http://schemas.microsoft.com/office/drawing/2014/main" id="{961AD03A-CDC1-9D2E-29D5-D7F3FFE11C1B}"/>
              </a:ext>
            </a:extLst>
          </p:cNvPr>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a:extLst>
              <a:ext uri="{FF2B5EF4-FFF2-40B4-BE49-F238E27FC236}">
                <a16:creationId xmlns:a16="http://schemas.microsoft.com/office/drawing/2014/main" id="{F1CCCF14-2E43-9820-EB29-3D404D10B140}"/>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noProof="0"/>
              <a:t>Образец текста</a:t>
            </a:r>
          </a:p>
          <a:p>
            <a:pPr lvl="1"/>
            <a:r>
              <a:rPr lang="ru-RU" noProof="0"/>
              <a:t>Второй уровень</a:t>
            </a:r>
          </a:p>
          <a:p>
            <a:pPr lvl="2"/>
            <a:r>
              <a:rPr lang="ru-RU" noProof="0"/>
              <a:t>Третий уровень</a:t>
            </a:r>
          </a:p>
          <a:p>
            <a:pPr lvl="3"/>
            <a:r>
              <a:rPr lang="ru-RU" noProof="0"/>
              <a:t>Четвертый уровень</a:t>
            </a:r>
          </a:p>
          <a:p>
            <a:pPr lvl="4"/>
            <a:r>
              <a:rPr lang="ru-RU" noProof="0"/>
              <a:t>Пятый уровень</a:t>
            </a:r>
          </a:p>
        </p:txBody>
      </p:sp>
      <p:sp>
        <p:nvSpPr>
          <p:cNvPr id="6" name="Нижний колонтитул 5">
            <a:extLst>
              <a:ext uri="{FF2B5EF4-FFF2-40B4-BE49-F238E27FC236}">
                <a16:creationId xmlns:a16="http://schemas.microsoft.com/office/drawing/2014/main" id="{F593DBB7-BD1B-1118-B477-0F53B89C02C2}"/>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0" hangingPunct="0">
              <a:defRPr sz="1200">
                <a:cs typeface="+mn-cs"/>
              </a:defRPr>
            </a:lvl1pPr>
          </a:lstStyle>
          <a:p>
            <a:pPr>
              <a:defRPr/>
            </a:pPr>
            <a:endParaRPr lang="ru-RU"/>
          </a:p>
        </p:txBody>
      </p:sp>
      <p:sp>
        <p:nvSpPr>
          <p:cNvPr id="7" name="Номер слайда 6">
            <a:extLst>
              <a:ext uri="{FF2B5EF4-FFF2-40B4-BE49-F238E27FC236}">
                <a16:creationId xmlns:a16="http://schemas.microsoft.com/office/drawing/2014/main" id="{7E9B5C4A-1E39-F65C-6FED-735D86CC75FB}"/>
              </a:ext>
            </a:extLst>
          </p:cNvPr>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6C66D6EA-C05B-4BA7-B33A-6CA97E1DAA22}" type="slidenum">
              <a:rPr lang="ru-RU" altLang="ru-RU"/>
              <a:pPr/>
              <a:t>‹#›</a:t>
            </a:fld>
            <a:endParaRPr lang="ru-RU" alt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Образ слайда 1">
            <a:extLst>
              <a:ext uri="{FF2B5EF4-FFF2-40B4-BE49-F238E27FC236}">
                <a16:creationId xmlns:a16="http://schemas.microsoft.com/office/drawing/2014/main" id="{0C0B5061-9273-547E-28B9-0DED9433CE3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Заметки 2">
            <a:extLst>
              <a:ext uri="{FF2B5EF4-FFF2-40B4-BE49-F238E27FC236}">
                <a16:creationId xmlns:a16="http://schemas.microsoft.com/office/drawing/2014/main" id="{B8AF8B1D-EE6F-D2A1-04EE-F3E30209F91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a:p>
        </p:txBody>
      </p:sp>
      <p:sp>
        <p:nvSpPr>
          <p:cNvPr id="4100" name="Номер слайда 3">
            <a:extLst>
              <a:ext uri="{FF2B5EF4-FFF2-40B4-BE49-F238E27FC236}">
                <a16:creationId xmlns:a16="http://schemas.microsoft.com/office/drawing/2014/main" id="{7DD986DC-D23F-70F4-0AA0-B8947E39C8A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DFD947B-68AC-43FE-B74F-879DF6FA896E}" type="slidenum">
              <a:rPr lang="ru-RU" altLang="ru-RU"/>
              <a:pPr/>
              <a:t>1</a:t>
            </a:fld>
            <a:endParaRPr lang="ru-RU" alt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8DEF0F74-6082-C752-31C2-93FCD42AA6C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a:extLst>
              <a:ext uri="{FF2B5EF4-FFF2-40B4-BE49-F238E27FC236}">
                <a16:creationId xmlns:a16="http://schemas.microsoft.com/office/drawing/2014/main" id="{E9F7E17B-485A-07D3-D0C8-DA39565C9D1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ru-RU"/>
          </a:p>
        </p:txBody>
      </p:sp>
      <p:sp>
        <p:nvSpPr>
          <p:cNvPr id="21508" name="Slide Number Placeholder 3">
            <a:extLst>
              <a:ext uri="{FF2B5EF4-FFF2-40B4-BE49-F238E27FC236}">
                <a16:creationId xmlns:a16="http://schemas.microsoft.com/office/drawing/2014/main" id="{F1CF77DB-E95E-AE58-E8A8-12253B8162B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4A539B0-5C9E-4347-9E1A-56A58CF4BDB9}" type="slidenum">
              <a:rPr lang="en-US" altLang="ru-RU">
                <a:latin typeface="Calibri" panose="020F0502020204030204" pitchFamily="34" charset="0"/>
              </a:rPr>
              <a:pPr/>
              <a:t>17</a:t>
            </a:fld>
            <a:endParaRPr lang="en-US" altLang="ru-RU">
              <a:latin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a:extLst>
              <a:ext uri="{FF2B5EF4-FFF2-40B4-BE49-F238E27FC236}">
                <a16:creationId xmlns:a16="http://schemas.microsoft.com/office/drawing/2014/main" id="{FCF2A149-5A06-5CEB-4260-45046D5707A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a:extLst>
              <a:ext uri="{FF2B5EF4-FFF2-40B4-BE49-F238E27FC236}">
                <a16:creationId xmlns:a16="http://schemas.microsoft.com/office/drawing/2014/main" id="{7A1B1BF6-F81F-DE4B-97C6-3EFD8587B19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ru-RU"/>
          </a:p>
        </p:txBody>
      </p:sp>
      <p:sp>
        <p:nvSpPr>
          <p:cNvPr id="32772" name="Slide Number Placeholder 3">
            <a:extLst>
              <a:ext uri="{FF2B5EF4-FFF2-40B4-BE49-F238E27FC236}">
                <a16:creationId xmlns:a16="http://schemas.microsoft.com/office/drawing/2014/main" id="{B87B0507-14AC-DAB6-CA41-3AB7B34BBBE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D463A8D-8F52-4D72-8C23-DC2B368355D2}" type="slidenum">
              <a:rPr lang="en-US" altLang="ru-RU">
                <a:latin typeface="Calibri" panose="020F0502020204030204" pitchFamily="34" charset="0"/>
              </a:rPr>
              <a:pPr/>
              <a:t>27</a:t>
            </a:fld>
            <a:endParaRPr lang="en-US" altLang="ru-RU">
              <a:latin typeface="Calibri" panose="020F050202020403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a:extLst>
              <a:ext uri="{FF2B5EF4-FFF2-40B4-BE49-F238E27FC236}">
                <a16:creationId xmlns:a16="http://schemas.microsoft.com/office/drawing/2014/main" id="{5C1B50AF-236D-0BF7-FC31-B13FD2F51D7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a:extLst>
              <a:ext uri="{FF2B5EF4-FFF2-40B4-BE49-F238E27FC236}">
                <a16:creationId xmlns:a16="http://schemas.microsoft.com/office/drawing/2014/main" id="{F73F0365-3089-8555-E51C-57651EF0913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ru-RU"/>
          </a:p>
        </p:txBody>
      </p:sp>
      <p:sp>
        <p:nvSpPr>
          <p:cNvPr id="34820" name="Slide Number Placeholder 3">
            <a:extLst>
              <a:ext uri="{FF2B5EF4-FFF2-40B4-BE49-F238E27FC236}">
                <a16:creationId xmlns:a16="http://schemas.microsoft.com/office/drawing/2014/main" id="{123AE295-5BEB-5402-AFD3-2F1FDCA6369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01B1019-6C5D-484F-B3F2-15FE4B2FA703}" type="slidenum">
              <a:rPr lang="en-US" altLang="ru-RU">
                <a:latin typeface="Calibri" panose="020F0502020204030204" pitchFamily="34" charset="0"/>
              </a:rPr>
              <a:pPr/>
              <a:t>28</a:t>
            </a:fld>
            <a:endParaRPr lang="en-US" altLang="ru-RU">
              <a:latin typeface="Calibri" panose="020F050202020403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id="{38E3CAAB-A573-A69B-8F06-7F6BBC1A8E8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a:extLst>
              <a:ext uri="{FF2B5EF4-FFF2-40B4-BE49-F238E27FC236}">
                <a16:creationId xmlns:a16="http://schemas.microsoft.com/office/drawing/2014/main" id="{CCD409BD-4207-4A04-0C6C-EBF8E9F36E5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a:p>
        </p:txBody>
      </p:sp>
      <p:sp>
        <p:nvSpPr>
          <p:cNvPr id="36868" name="Slide Number Placeholder 3">
            <a:extLst>
              <a:ext uri="{FF2B5EF4-FFF2-40B4-BE49-F238E27FC236}">
                <a16:creationId xmlns:a16="http://schemas.microsoft.com/office/drawing/2014/main" id="{785D9B91-861A-7DD3-6A9E-160F1BA3DC3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10B5D48-CF95-4253-BEE1-9501D0D19A9F}" type="slidenum">
              <a:rPr lang="en-US" altLang="ru-RU">
                <a:latin typeface="Calibri" panose="020F0502020204030204" pitchFamily="34" charset="0"/>
              </a:rPr>
              <a:pPr/>
              <a:t>29</a:t>
            </a:fld>
            <a:endParaRPr lang="en-US" altLang="ru-RU">
              <a:latin typeface="Calibri" panose="020F050202020403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31BEB428-BE79-A694-5985-7019F80AE23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a:extLst>
              <a:ext uri="{FF2B5EF4-FFF2-40B4-BE49-F238E27FC236}">
                <a16:creationId xmlns:a16="http://schemas.microsoft.com/office/drawing/2014/main" id="{A701750F-042C-4832-6791-83313981289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a:p>
        </p:txBody>
      </p:sp>
      <p:sp>
        <p:nvSpPr>
          <p:cNvPr id="38916" name="Slide Number Placeholder 3">
            <a:extLst>
              <a:ext uri="{FF2B5EF4-FFF2-40B4-BE49-F238E27FC236}">
                <a16:creationId xmlns:a16="http://schemas.microsoft.com/office/drawing/2014/main" id="{E9A6DC84-E4DA-E1A7-D631-66403D071A3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84120C3-8EC6-44F2-B6D2-3272ECFD0F1C}" type="slidenum">
              <a:rPr lang="en-US" altLang="ru-RU">
                <a:latin typeface="Calibri" panose="020F0502020204030204" pitchFamily="34" charset="0"/>
              </a:rPr>
              <a:pPr/>
              <a:t>30</a:t>
            </a:fld>
            <a:endParaRPr lang="en-US" altLang="ru-RU">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a:extLst>
              <a:ext uri="{FF2B5EF4-FFF2-40B4-BE49-F238E27FC236}">
                <a16:creationId xmlns:a16="http://schemas.microsoft.com/office/drawing/2014/main" id="{92F364F6-4471-AF0F-7CA3-2106517B5241}"/>
              </a:ext>
            </a:extLst>
          </p:cNvPr>
          <p:cNvSpPr>
            <a:spLocks noGrp="1"/>
          </p:cNvSpPr>
          <p:nvPr>
            <p:ph type="dt" sz="half" idx="10"/>
          </p:nvPr>
        </p:nvSpPr>
        <p:spPr/>
        <p:txBody>
          <a:bodyPr/>
          <a:lstStyle>
            <a:lvl1pPr>
              <a:defRPr/>
            </a:lvl1pPr>
          </a:lstStyle>
          <a:p>
            <a:pPr>
              <a:defRPr/>
            </a:pPr>
            <a:fld id="{1BAF80C2-36CC-4420-B758-4D5398349BF7}" type="datetimeFigureOut">
              <a:rPr lang="ru-RU"/>
              <a:pPr>
                <a:defRPr/>
              </a:pPr>
              <a:t>21.11.2022</a:t>
            </a:fld>
            <a:endParaRPr lang="ru-RU"/>
          </a:p>
        </p:txBody>
      </p:sp>
      <p:sp>
        <p:nvSpPr>
          <p:cNvPr id="5" name="Footer Placeholder 4">
            <a:extLst>
              <a:ext uri="{FF2B5EF4-FFF2-40B4-BE49-F238E27FC236}">
                <a16:creationId xmlns:a16="http://schemas.microsoft.com/office/drawing/2014/main" id="{2A0772F3-D078-79A5-E164-F04B257B2A76}"/>
              </a:ext>
            </a:extLst>
          </p:cNvPr>
          <p:cNvSpPr>
            <a:spLocks noGrp="1"/>
          </p:cNvSpPr>
          <p:nvPr>
            <p:ph type="ftr" sz="quarter" idx="11"/>
          </p:nvPr>
        </p:nvSpPr>
        <p:spPr/>
        <p:txBody>
          <a:bodyPr/>
          <a:lstStyle>
            <a:lvl1pPr>
              <a:defRPr/>
            </a:lvl1pPr>
          </a:lstStyle>
          <a:p>
            <a:pPr>
              <a:defRPr/>
            </a:pPr>
            <a:endParaRPr lang="ru-RU"/>
          </a:p>
        </p:txBody>
      </p:sp>
      <p:sp>
        <p:nvSpPr>
          <p:cNvPr id="6" name="Slide Number Placeholder 5">
            <a:extLst>
              <a:ext uri="{FF2B5EF4-FFF2-40B4-BE49-F238E27FC236}">
                <a16:creationId xmlns:a16="http://schemas.microsoft.com/office/drawing/2014/main" id="{FDDED5C8-C60C-750E-0ED3-98B18D7EB269}"/>
              </a:ext>
            </a:extLst>
          </p:cNvPr>
          <p:cNvSpPr>
            <a:spLocks noGrp="1"/>
          </p:cNvSpPr>
          <p:nvPr>
            <p:ph type="sldNum" sz="quarter" idx="12"/>
          </p:nvPr>
        </p:nvSpPr>
        <p:spPr/>
        <p:txBody>
          <a:bodyPr/>
          <a:lstStyle>
            <a:lvl1pPr>
              <a:defRPr/>
            </a:lvl1pPr>
          </a:lstStyle>
          <a:p>
            <a:fld id="{096FCFFC-9F91-4C89-A5F0-6AFD3EFA7CF1}" type="slidenum">
              <a:rPr lang="ru-RU" altLang="ru-RU"/>
              <a:pPr/>
              <a:t>‹#›</a:t>
            </a:fld>
            <a:endParaRPr lang="ru-RU" altLang="ru-RU"/>
          </a:p>
        </p:txBody>
      </p:sp>
    </p:spTree>
    <p:extLst>
      <p:ext uri="{BB962C8B-B14F-4D97-AF65-F5344CB8AC3E}">
        <p14:creationId xmlns:p14="http://schemas.microsoft.com/office/powerpoint/2010/main" val="18724715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a:extLst>
              <a:ext uri="{FF2B5EF4-FFF2-40B4-BE49-F238E27FC236}">
                <a16:creationId xmlns:a16="http://schemas.microsoft.com/office/drawing/2014/main" id="{38768C87-29E1-4B44-C9C6-83FBAD4C8A1C}"/>
              </a:ext>
            </a:extLst>
          </p:cNvPr>
          <p:cNvSpPr>
            <a:spLocks noGrp="1"/>
          </p:cNvSpPr>
          <p:nvPr>
            <p:ph type="dt" sz="half" idx="10"/>
          </p:nvPr>
        </p:nvSpPr>
        <p:spPr/>
        <p:txBody>
          <a:bodyPr/>
          <a:lstStyle>
            <a:lvl1pPr>
              <a:defRPr/>
            </a:lvl1pPr>
          </a:lstStyle>
          <a:p>
            <a:pPr>
              <a:defRPr/>
            </a:pPr>
            <a:fld id="{87EB05A5-4669-4F8D-A3E6-38858E7059C2}" type="datetimeFigureOut">
              <a:rPr lang="ru-RU"/>
              <a:pPr>
                <a:defRPr/>
              </a:pPr>
              <a:t>21.11.2022</a:t>
            </a:fld>
            <a:endParaRPr lang="ru-RU"/>
          </a:p>
        </p:txBody>
      </p:sp>
      <p:sp>
        <p:nvSpPr>
          <p:cNvPr id="5" name="Footer Placeholder 4">
            <a:extLst>
              <a:ext uri="{FF2B5EF4-FFF2-40B4-BE49-F238E27FC236}">
                <a16:creationId xmlns:a16="http://schemas.microsoft.com/office/drawing/2014/main" id="{BBBD19F9-15CD-2B77-8A79-DF6BABE1387D}"/>
              </a:ext>
            </a:extLst>
          </p:cNvPr>
          <p:cNvSpPr>
            <a:spLocks noGrp="1"/>
          </p:cNvSpPr>
          <p:nvPr>
            <p:ph type="ftr" sz="quarter" idx="11"/>
          </p:nvPr>
        </p:nvSpPr>
        <p:spPr/>
        <p:txBody>
          <a:bodyPr/>
          <a:lstStyle>
            <a:lvl1pPr>
              <a:defRPr/>
            </a:lvl1pPr>
          </a:lstStyle>
          <a:p>
            <a:pPr>
              <a:defRPr/>
            </a:pPr>
            <a:endParaRPr lang="ru-RU"/>
          </a:p>
        </p:txBody>
      </p:sp>
      <p:sp>
        <p:nvSpPr>
          <p:cNvPr id="6" name="Slide Number Placeholder 5">
            <a:extLst>
              <a:ext uri="{FF2B5EF4-FFF2-40B4-BE49-F238E27FC236}">
                <a16:creationId xmlns:a16="http://schemas.microsoft.com/office/drawing/2014/main" id="{C45E668E-44C3-C89E-9F0C-1CCF91AF0B88}"/>
              </a:ext>
            </a:extLst>
          </p:cNvPr>
          <p:cNvSpPr>
            <a:spLocks noGrp="1"/>
          </p:cNvSpPr>
          <p:nvPr>
            <p:ph type="sldNum" sz="quarter" idx="12"/>
          </p:nvPr>
        </p:nvSpPr>
        <p:spPr/>
        <p:txBody>
          <a:bodyPr/>
          <a:lstStyle>
            <a:lvl1pPr>
              <a:defRPr/>
            </a:lvl1pPr>
          </a:lstStyle>
          <a:p>
            <a:fld id="{C721D6C0-A9CF-48C9-B5CF-F9E05A37D4CA}" type="slidenum">
              <a:rPr lang="ru-RU" altLang="ru-RU"/>
              <a:pPr/>
              <a:t>‹#›</a:t>
            </a:fld>
            <a:endParaRPr lang="ru-RU" altLang="ru-RU"/>
          </a:p>
        </p:txBody>
      </p:sp>
    </p:spTree>
    <p:extLst>
      <p:ext uri="{BB962C8B-B14F-4D97-AF65-F5344CB8AC3E}">
        <p14:creationId xmlns:p14="http://schemas.microsoft.com/office/powerpoint/2010/main" val="3719148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a:extLst>
              <a:ext uri="{FF2B5EF4-FFF2-40B4-BE49-F238E27FC236}">
                <a16:creationId xmlns:a16="http://schemas.microsoft.com/office/drawing/2014/main" id="{45C86860-3B21-673E-C97D-48D36D542226}"/>
              </a:ext>
            </a:extLst>
          </p:cNvPr>
          <p:cNvSpPr>
            <a:spLocks noGrp="1"/>
          </p:cNvSpPr>
          <p:nvPr>
            <p:ph type="dt" sz="half" idx="10"/>
          </p:nvPr>
        </p:nvSpPr>
        <p:spPr/>
        <p:txBody>
          <a:bodyPr/>
          <a:lstStyle>
            <a:lvl1pPr>
              <a:defRPr/>
            </a:lvl1pPr>
          </a:lstStyle>
          <a:p>
            <a:pPr>
              <a:defRPr/>
            </a:pPr>
            <a:fld id="{05C35E7B-9059-4A9A-85C3-1EF13042872A}" type="datetimeFigureOut">
              <a:rPr lang="ru-RU"/>
              <a:pPr>
                <a:defRPr/>
              </a:pPr>
              <a:t>21.11.2022</a:t>
            </a:fld>
            <a:endParaRPr lang="ru-RU"/>
          </a:p>
        </p:txBody>
      </p:sp>
      <p:sp>
        <p:nvSpPr>
          <p:cNvPr id="5" name="Footer Placeholder 4">
            <a:extLst>
              <a:ext uri="{FF2B5EF4-FFF2-40B4-BE49-F238E27FC236}">
                <a16:creationId xmlns:a16="http://schemas.microsoft.com/office/drawing/2014/main" id="{2A747EF1-D386-C7B2-4A21-51D7B1E0E472}"/>
              </a:ext>
            </a:extLst>
          </p:cNvPr>
          <p:cNvSpPr>
            <a:spLocks noGrp="1"/>
          </p:cNvSpPr>
          <p:nvPr>
            <p:ph type="ftr" sz="quarter" idx="11"/>
          </p:nvPr>
        </p:nvSpPr>
        <p:spPr/>
        <p:txBody>
          <a:bodyPr/>
          <a:lstStyle>
            <a:lvl1pPr>
              <a:defRPr/>
            </a:lvl1pPr>
          </a:lstStyle>
          <a:p>
            <a:pPr>
              <a:defRPr/>
            </a:pPr>
            <a:endParaRPr lang="ru-RU"/>
          </a:p>
        </p:txBody>
      </p:sp>
      <p:sp>
        <p:nvSpPr>
          <p:cNvPr id="6" name="Slide Number Placeholder 5">
            <a:extLst>
              <a:ext uri="{FF2B5EF4-FFF2-40B4-BE49-F238E27FC236}">
                <a16:creationId xmlns:a16="http://schemas.microsoft.com/office/drawing/2014/main" id="{928D1E8E-842D-CB4D-0375-ADE983DD6806}"/>
              </a:ext>
            </a:extLst>
          </p:cNvPr>
          <p:cNvSpPr>
            <a:spLocks noGrp="1"/>
          </p:cNvSpPr>
          <p:nvPr>
            <p:ph type="sldNum" sz="quarter" idx="12"/>
          </p:nvPr>
        </p:nvSpPr>
        <p:spPr/>
        <p:txBody>
          <a:bodyPr/>
          <a:lstStyle>
            <a:lvl1pPr>
              <a:defRPr/>
            </a:lvl1pPr>
          </a:lstStyle>
          <a:p>
            <a:fld id="{A1FD0C79-31B8-464A-9E35-9CACC33F20BE}" type="slidenum">
              <a:rPr lang="ru-RU" altLang="ru-RU"/>
              <a:pPr/>
              <a:t>‹#›</a:t>
            </a:fld>
            <a:endParaRPr lang="ru-RU" altLang="ru-RU"/>
          </a:p>
        </p:txBody>
      </p:sp>
    </p:spTree>
    <p:extLst>
      <p:ext uri="{BB962C8B-B14F-4D97-AF65-F5344CB8AC3E}">
        <p14:creationId xmlns:p14="http://schemas.microsoft.com/office/powerpoint/2010/main" val="1421983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3">
            <a:extLst>
              <a:ext uri="{FF2B5EF4-FFF2-40B4-BE49-F238E27FC236}">
                <a16:creationId xmlns:a16="http://schemas.microsoft.com/office/drawing/2014/main" id="{643015C9-D3EE-8184-AE21-A55D4FDB6FD9}"/>
              </a:ext>
            </a:extLst>
          </p:cNvPr>
          <p:cNvSpPr>
            <a:spLocks noGrp="1"/>
          </p:cNvSpPr>
          <p:nvPr>
            <p:ph type="dt" sz="half" idx="10"/>
          </p:nvPr>
        </p:nvSpPr>
        <p:spPr/>
        <p:txBody>
          <a:bodyPr/>
          <a:lstStyle>
            <a:lvl1pPr>
              <a:defRPr/>
            </a:lvl1pPr>
          </a:lstStyle>
          <a:p>
            <a:pPr>
              <a:defRPr/>
            </a:pPr>
            <a:fld id="{79774ED5-7D37-4886-B819-C20E9074097B}" type="datetimeFigureOut">
              <a:rPr lang="ru-RU"/>
              <a:pPr>
                <a:defRPr/>
              </a:pPr>
              <a:t>21.11.2022</a:t>
            </a:fld>
            <a:endParaRPr lang="ru-RU"/>
          </a:p>
        </p:txBody>
      </p:sp>
      <p:sp>
        <p:nvSpPr>
          <p:cNvPr id="6" name="Footer Placeholder 4">
            <a:extLst>
              <a:ext uri="{FF2B5EF4-FFF2-40B4-BE49-F238E27FC236}">
                <a16:creationId xmlns:a16="http://schemas.microsoft.com/office/drawing/2014/main" id="{ACE5A52F-C2AE-86A6-4B67-4A3B6DF507D8}"/>
              </a:ext>
            </a:extLst>
          </p:cNvPr>
          <p:cNvSpPr>
            <a:spLocks noGrp="1"/>
          </p:cNvSpPr>
          <p:nvPr>
            <p:ph type="ftr" sz="quarter" idx="11"/>
          </p:nvPr>
        </p:nvSpPr>
        <p:spPr/>
        <p:txBody>
          <a:bodyPr/>
          <a:lstStyle>
            <a:lvl1pPr>
              <a:defRPr/>
            </a:lvl1pPr>
          </a:lstStyle>
          <a:p>
            <a:pPr>
              <a:defRPr/>
            </a:pPr>
            <a:endParaRPr lang="ru-RU"/>
          </a:p>
        </p:txBody>
      </p:sp>
      <p:sp>
        <p:nvSpPr>
          <p:cNvPr id="7" name="Slide Number Placeholder 5">
            <a:extLst>
              <a:ext uri="{FF2B5EF4-FFF2-40B4-BE49-F238E27FC236}">
                <a16:creationId xmlns:a16="http://schemas.microsoft.com/office/drawing/2014/main" id="{03BE4CCA-70B6-4ED9-D661-156308170746}"/>
              </a:ext>
            </a:extLst>
          </p:cNvPr>
          <p:cNvSpPr>
            <a:spLocks noGrp="1"/>
          </p:cNvSpPr>
          <p:nvPr>
            <p:ph type="sldNum" sz="quarter" idx="12"/>
          </p:nvPr>
        </p:nvSpPr>
        <p:spPr/>
        <p:txBody>
          <a:bodyPr/>
          <a:lstStyle>
            <a:lvl1pPr>
              <a:defRPr/>
            </a:lvl1pPr>
          </a:lstStyle>
          <a:p>
            <a:fld id="{2965AA69-B070-4C38-8ADF-A2AE9C7A3167}" type="slidenum">
              <a:rPr lang="ru-RU" altLang="ru-RU"/>
              <a:pPr/>
              <a:t>‹#›</a:t>
            </a:fld>
            <a:endParaRPr lang="ru-RU" altLang="ru-RU"/>
          </a:p>
        </p:txBody>
      </p:sp>
    </p:spTree>
    <p:extLst>
      <p:ext uri="{BB962C8B-B14F-4D97-AF65-F5344CB8AC3E}">
        <p14:creationId xmlns:p14="http://schemas.microsoft.com/office/powerpoint/2010/main" val="33037638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3">
            <a:extLst>
              <a:ext uri="{FF2B5EF4-FFF2-40B4-BE49-F238E27FC236}">
                <a16:creationId xmlns:a16="http://schemas.microsoft.com/office/drawing/2014/main" id="{55782D33-DA62-29D9-72D3-C94EC6E53A6B}"/>
              </a:ext>
            </a:extLst>
          </p:cNvPr>
          <p:cNvSpPr>
            <a:spLocks noGrp="1"/>
          </p:cNvSpPr>
          <p:nvPr>
            <p:ph type="dt" sz="half" idx="10"/>
          </p:nvPr>
        </p:nvSpPr>
        <p:spPr/>
        <p:txBody>
          <a:bodyPr/>
          <a:lstStyle>
            <a:lvl1pPr>
              <a:defRPr/>
            </a:lvl1pPr>
          </a:lstStyle>
          <a:p>
            <a:pPr>
              <a:defRPr/>
            </a:pPr>
            <a:fld id="{8F609638-C807-45D7-90D1-24DC500FA0D4}" type="datetimeFigureOut">
              <a:rPr lang="ru-RU"/>
              <a:pPr>
                <a:defRPr/>
              </a:pPr>
              <a:t>21.11.2022</a:t>
            </a:fld>
            <a:endParaRPr lang="ru-RU"/>
          </a:p>
        </p:txBody>
      </p:sp>
      <p:sp>
        <p:nvSpPr>
          <p:cNvPr id="8" name="Footer Placeholder 4">
            <a:extLst>
              <a:ext uri="{FF2B5EF4-FFF2-40B4-BE49-F238E27FC236}">
                <a16:creationId xmlns:a16="http://schemas.microsoft.com/office/drawing/2014/main" id="{89D251E2-A718-0670-2644-2ACC82F0957F}"/>
              </a:ext>
            </a:extLst>
          </p:cNvPr>
          <p:cNvSpPr>
            <a:spLocks noGrp="1"/>
          </p:cNvSpPr>
          <p:nvPr>
            <p:ph type="ftr" sz="quarter" idx="11"/>
          </p:nvPr>
        </p:nvSpPr>
        <p:spPr/>
        <p:txBody>
          <a:bodyPr/>
          <a:lstStyle>
            <a:lvl1pPr>
              <a:defRPr/>
            </a:lvl1pPr>
          </a:lstStyle>
          <a:p>
            <a:pPr>
              <a:defRPr/>
            </a:pPr>
            <a:endParaRPr lang="ru-RU"/>
          </a:p>
        </p:txBody>
      </p:sp>
      <p:sp>
        <p:nvSpPr>
          <p:cNvPr id="9" name="Slide Number Placeholder 5">
            <a:extLst>
              <a:ext uri="{FF2B5EF4-FFF2-40B4-BE49-F238E27FC236}">
                <a16:creationId xmlns:a16="http://schemas.microsoft.com/office/drawing/2014/main" id="{0F073D9E-ACBE-248F-DEA4-A5FE5F9279BA}"/>
              </a:ext>
            </a:extLst>
          </p:cNvPr>
          <p:cNvSpPr>
            <a:spLocks noGrp="1"/>
          </p:cNvSpPr>
          <p:nvPr>
            <p:ph type="sldNum" sz="quarter" idx="12"/>
          </p:nvPr>
        </p:nvSpPr>
        <p:spPr/>
        <p:txBody>
          <a:bodyPr/>
          <a:lstStyle>
            <a:lvl1pPr>
              <a:defRPr/>
            </a:lvl1pPr>
          </a:lstStyle>
          <a:p>
            <a:fld id="{E6D2E605-D4B8-46AA-90C0-53E4C11EE6A8}" type="slidenum">
              <a:rPr lang="ru-RU" altLang="ru-RU"/>
              <a:pPr/>
              <a:t>‹#›</a:t>
            </a:fld>
            <a:endParaRPr lang="ru-RU" altLang="ru-RU"/>
          </a:p>
        </p:txBody>
      </p:sp>
    </p:spTree>
    <p:extLst>
      <p:ext uri="{BB962C8B-B14F-4D97-AF65-F5344CB8AC3E}">
        <p14:creationId xmlns:p14="http://schemas.microsoft.com/office/powerpoint/2010/main" val="26988800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3">
            <a:extLst>
              <a:ext uri="{FF2B5EF4-FFF2-40B4-BE49-F238E27FC236}">
                <a16:creationId xmlns:a16="http://schemas.microsoft.com/office/drawing/2014/main" id="{20A3EB74-A028-8C64-C3AB-0C7D9EDC74E7}"/>
              </a:ext>
            </a:extLst>
          </p:cNvPr>
          <p:cNvSpPr>
            <a:spLocks noGrp="1"/>
          </p:cNvSpPr>
          <p:nvPr>
            <p:ph type="dt" sz="half" idx="10"/>
          </p:nvPr>
        </p:nvSpPr>
        <p:spPr/>
        <p:txBody>
          <a:bodyPr/>
          <a:lstStyle>
            <a:lvl1pPr>
              <a:defRPr/>
            </a:lvl1pPr>
          </a:lstStyle>
          <a:p>
            <a:pPr>
              <a:defRPr/>
            </a:pPr>
            <a:fld id="{DBB72A72-9A47-444C-A6BA-4DC9594E5679}" type="datetimeFigureOut">
              <a:rPr lang="ru-RU"/>
              <a:pPr>
                <a:defRPr/>
              </a:pPr>
              <a:t>21.11.2022</a:t>
            </a:fld>
            <a:endParaRPr lang="ru-RU"/>
          </a:p>
        </p:txBody>
      </p:sp>
      <p:sp>
        <p:nvSpPr>
          <p:cNvPr id="4" name="Footer Placeholder 4">
            <a:extLst>
              <a:ext uri="{FF2B5EF4-FFF2-40B4-BE49-F238E27FC236}">
                <a16:creationId xmlns:a16="http://schemas.microsoft.com/office/drawing/2014/main" id="{C04DC709-E57D-CB39-8E52-EB147EB155C9}"/>
              </a:ext>
            </a:extLst>
          </p:cNvPr>
          <p:cNvSpPr>
            <a:spLocks noGrp="1"/>
          </p:cNvSpPr>
          <p:nvPr>
            <p:ph type="ftr" sz="quarter" idx="11"/>
          </p:nvPr>
        </p:nvSpPr>
        <p:spPr/>
        <p:txBody>
          <a:bodyPr/>
          <a:lstStyle>
            <a:lvl1pPr>
              <a:defRPr/>
            </a:lvl1pPr>
          </a:lstStyle>
          <a:p>
            <a:pPr>
              <a:defRPr/>
            </a:pPr>
            <a:endParaRPr lang="ru-RU"/>
          </a:p>
        </p:txBody>
      </p:sp>
      <p:sp>
        <p:nvSpPr>
          <p:cNvPr id="5" name="Slide Number Placeholder 5">
            <a:extLst>
              <a:ext uri="{FF2B5EF4-FFF2-40B4-BE49-F238E27FC236}">
                <a16:creationId xmlns:a16="http://schemas.microsoft.com/office/drawing/2014/main" id="{FCF1573A-6546-3BD2-614C-7D19DF990FB2}"/>
              </a:ext>
            </a:extLst>
          </p:cNvPr>
          <p:cNvSpPr>
            <a:spLocks noGrp="1"/>
          </p:cNvSpPr>
          <p:nvPr>
            <p:ph type="sldNum" sz="quarter" idx="12"/>
          </p:nvPr>
        </p:nvSpPr>
        <p:spPr/>
        <p:txBody>
          <a:bodyPr/>
          <a:lstStyle>
            <a:lvl1pPr>
              <a:defRPr/>
            </a:lvl1pPr>
          </a:lstStyle>
          <a:p>
            <a:fld id="{315C84E8-8644-4E11-AAC8-C85F79DD7F21}" type="slidenum">
              <a:rPr lang="ru-RU" altLang="ru-RU"/>
              <a:pPr/>
              <a:t>‹#›</a:t>
            </a:fld>
            <a:endParaRPr lang="ru-RU" altLang="ru-RU"/>
          </a:p>
        </p:txBody>
      </p:sp>
    </p:spTree>
    <p:extLst>
      <p:ext uri="{BB962C8B-B14F-4D97-AF65-F5344CB8AC3E}">
        <p14:creationId xmlns:p14="http://schemas.microsoft.com/office/powerpoint/2010/main" val="10729952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6498C968-A0BA-8445-0C6C-E0EC69D1C615}"/>
              </a:ext>
            </a:extLst>
          </p:cNvPr>
          <p:cNvSpPr>
            <a:spLocks noGrp="1"/>
          </p:cNvSpPr>
          <p:nvPr>
            <p:ph type="dt" sz="half" idx="10"/>
          </p:nvPr>
        </p:nvSpPr>
        <p:spPr/>
        <p:txBody>
          <a:bodyPr/>
          <a:lstStyle>
            <a:lvl1pPr>
              <a:defRPr/>
            </a:lvl1pPr>
          </a:lstStyle>
          <a:p>
            <a:pPr>
              <a:defRPr/>
            </a:pPr>
            <a:fld id="{B07787D9-0C26-4E65-8E9C-14E06E8BA4AA}" type="datetimeFigureOut">
              <a:rPr lang="ru-RU"/>
              <a:pPr>
                <a:defRPr/>
              </a:pPr>
              <a:t>21.11.2022</a:t>
            </a:fld>
            <a:endParaRPr lang="ru-RU"/>
          </a:p>
        </p:txBody>
      </p:sp>
      <p:sp>
        <p:nvSpPr>
          <p:cNvPr id="3" name="Footer Placeholder 4">
            <a:extLst>
              <a:ext uri="{FF2B5EF4-FFF2-40B4-BE49-F238E27FC236}">
                <a16:creationId xmlns:a16="http://schemas.microsoft.com/office/drawing/2014/main" id="{40DA566C-7459-46A9-E0CC-AD6AD36E74BC}"/>
              </a:ext>
            </a:extLst>
          </p:cNvPr>
          <p:cNvSpPr>
            <a:spLocks noGrp="1"/>
          </p:cNvSpPr>
          <p:nvPr>
            <p:ph type="ftr" sz="quarter" idx="11"/>
          </p:nvPr>
        </p:nvSpPr>
        <p:spPr/>
        <p:txBody>
          <a:bodyPr/>
          <a:lstStyle>
            <a:lvl1pPr>
              <a:defRPr/>
            </a:lvl1pPr>
          </a:lstStyle>
          <a:p>
            <a:pPr>
              <a:defRPr/>
            </a:pPr>
            <a:endParaRPr lang="ru-RU"/>
          </a:p>
        </p:txBody>
      </p:sp>
      <p:sp>
        <p:nvSpPr>
          <p:cNvPr id="4" name="Slide Number Placeholder 5">
            <a:extLst>
              <a:ext uri="{FF2B5EF4-FFF2-40B4-BE49-F238E27FC236}">
                <a16:creationId xmlns:a16="http://schemas.microsoft.com/office/drawing/2014/main" id="{88B2699B-BA4F-14A9-F610-8E26A9CA8EAB}"/>
              </a:ext>
            </a:extLst>
          </p:cNvPr>
          <p:cNvSpPr>
            <a:spLocks noGrp="1"/>
          </p:cNvSpPr>
          <p:nvPr>
            <p:ph type="sldNum" sz="quarter" idx="12"/>
          </p:nvPr>
        </p:nvSpPr>
        <p:spPr/>
        <p:txBody>
          <a:bodyPr/>
          <a:lstStyle>
            <a:lvl1pPr>
              <a:defRPr/>
            </a:lvl1pPr>
          </a:lstStyle>
          <a:p>
            <a:fld id="{06C9FDE5-15A3-41C8-AA6D-87F3A47ABF28}" type="slidenum">
              <a:rPr lang="ru-RU" altLang="ru-RU"/>
              <a:pPr/>
              <a:t>‹#›</a:t>
            </a:fld>
            <a:endParaRPr lang="ru-RU" altLang="ru-RU"/>
          </a:p>
        </p:txBody>
      </p:sp>
    </p:spTree>
    <p:extLst>
      <p:ext uri="{BB962C8B-B14F-4D97-AF65-F5344CB8AC3E}">
        <p14:creationId xmlns:p14="http://schemas.microsoft.com/office/powerpoint/2010/main" val="6393087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3">
            <a:extLst>
              <a:ext uri="{FF2B5EF4-FFF2-40B4-BE49-F238E27FC236}">
                <a16:creationId xmlns:a16="http://schemas.microsoft.com/office/drawing/2014/main" id="{639B5380-C176-688A-C1A4-783C614001C4}"/>
              </a:ext>
            </a:extLst>
          </p:cNvPr>
          <p:cNvSpPr>
            <a:spLocks noGrp="1"/>
          </p:cNvSpPr>
          <p:nvPr>
            <p:ph type="dt" sz="half" idx="10"/>
          </p:nvPr>
        </p:nvSpPr>
        <p:spPr/>
        <p:txBody>
          <a:bodyPr/>
          <a:lstStyle>
            <a:lvl1pPr>
              <a:defRPr/>
            </a:lvl1pPr>
          </a:lstStyle>
          <a:p>
            <a:pPr>
              <a:defRPr/>
            </a:pPr>
            <a:fld id="{B5E26391-F834-44AF-88CD-4D835A39EDE3}" type="datetimeFigureOut">
              <a:rPr lang="ru-RU"/>
              <a:pPr>
                <a:defRPr/>
              </a:pPr>
              <a:t>21.11.2022</a:t>
            </a:fld>
            <a:endParaRPr lang="ru-RU"/>
          </a:p>
        </p:txBody>
      </p:sp>
      <p:sp>
        <p:nvSpPr>
          <p:cNvPr id="6" name="Footer Placeholder 4">
            <a:extLst>
              <a:ext uri="{FF2B5EF4-FFF2-40B4-BE49-F238E27FC236}">
                <a16:creationId xmlns:a16="http://schemas.microsoft.com/office/drawing/2014/main" id="{71C4EDA4-000E-4C89-AD51-A023BF3BD242}"/>
              </a:ext>
            </a:extLst>
          </p:cNvPr>
          <p:cNvSpPr>
            <a:spLocks noGrp="1"/>
          </p:cNvSpPr>
          <p:nvPr>
            <p:ph type="ftr" sz="quarter" idx="11"/>
          </p:nvPr>
        </p:nvSpPr>
        <p:spPr/>
        <p:txBody>
          <a:bodyPr/>
          <a:lstStyle>
            <a:lvl1pPr>
              <a:defRPr/>
            </a:lvl1pPr>
          </a:lstStyle>
          <a:p>
            <a:pPr>
              <a:defRPr/>
            </a:pPr>
            <a:endParaRPr lang="ru-RU"/>
          </a:p>
        </p:txBody>
      </p:sp>
      <p:sp>
        <p:nvSpPr>
          <p:cNvPr id="7" name="Slide Number Placeholder 5">
            <a:extLst>
              <a:ext uri="{FF2B5EF4-FFF2-40B4-BE49-F238E27FC236}">
                <a16:creationId xmlns:a16="http://schemas.microsoft.com/office/drawing/2014/main" id="{0ED565F0-23FC-4139-CD41-091C8155F14F}"/>
              </a:ext>
            </a:extLst>
          </p:cNvPr>
          <p:cNvSpPr>
            <a:spLocks noGrp="1"/>
          </p:cNvSpPr>
          <p:nvPr>
            <p:ph type="sldNum" sz="quarter" idx="12"/>
          </p:nvPr>
        </p:nvSpPr>
        <p:spPr/>
        <p:txBody>
          <a:bodyPr/>
          <a:lstStyle>
            <a:lvl1pPr>
              <a:defRPr/>
            </a:lvl1pPr>
          </a:lstStyle>
          <a:p>
            <a:fld id="{58EE5759-BCCD-4795-A56C-286DCF2587F4}" type="slidenum">
              <a:rPr lang="ru-RU" altLang="ru-RU"/>
              <a:pPr/>
              <a:t>‹#›</a:t>
            </a:fld>
            <a:endParaRPr lang="ru-RU" altLang="ru-RU"/>
          </a:p>
        </p:txBody>
      </p:sp>
    </p:spTree>
    <p:extLst>
      <p:ext uri="{BB962C8B-B14F-4D97-AF65-F5344CB8AC3E}">
        <p14:creationId xmlns:p14="http://schemas.microsoft.com/office/powerpoint/2010/main" val="535105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a:t>Вставка рисунка</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3">
            <a:extLst>
              <a:ext uri="{FF2B5EF4-FFF2-40B4-BE49-F238E27FC236}">
                <a16:creationId xmlns:a16="http://schemas.microsoft.com/office/drawing/2014/main" id="{535AB48F-E6CA-EAB3-46D0-F96333AFFE5F}"/>
              </a:ext>
            </a:extLst>
          </p:cNvPr>
          <p:cNvSpPr>
            <a:spLocks noGrp="1"/>
          </p:cNvSpPr>
          <p:nvPr>
            <p:ph type="dt" sz="half" idx="10"/>
          </p:nvPr>
        </p:nvSpPr>
        <p:spPr/>
        <p:txBody>
          <a:bodyPr/>
          <a:lstStyle>
            <a:lvl1pPr>
              <a:defRPr/>
            </a:lvl1pPr>
          </a:lstStyle>
          <a:p>
            <a:pPr>
              <a:defRPr/>
            </a:pPr>
            <a:fld id="{F1BE503A-9B0E-427B-8CCC-DE16B35CD17E}" type="datetimeFigureOut">
              <a:rPr lang="ru-RU"/>
              <a:pPr>
                <a:defRPr/>
              </a:pPr>
              <a:t>21.11.2022</a:t>
            </a:fld>
            <a:endParaRPr lang="ru-RU"/>
          </a:p>
        </p:txBody>
      </p:sp>
      <p:sp>
        <p:nvSpPr>
          <p:cNvPr id="6" name="Footer Placeholder 4">
            <a:extLst>
              <a:ext uri="{FF2B5EF4-FFF2-40B4-BE49-F238E27FC236}">
                <a16:creationId xmlns:a16="http://schemas.microsoft.com/office/drawing/2014/main" id="{C129A0D0-4B4A-F5D8-AFD8-14C1541B6FD7}"/>
              </a:ext>
            </a:extLst>
          </p:cNvPr>
          <p:cNvSpPr>
            <a:spLocks noGrp="1"/>
          </p:cNvSpPr>
          <p:nvPr>
            <p:ph type="ftr" sz="quarter" idx="11"/>
          </p:nvPr>
        </p:nvSpPr>
        <p:spPr/>
        <p:txBody>
          <a:bodyPr/>
          <a:lstStyle>
            <a:lvl1pPr>
              <a:defRPr/>
            </a:lvl1pPr>
          </a:lstStyle>
          <a:p>
            <a:pPr>
              <a:defRPr/>
            </a:pPr>
            <a:endParaRPr lang="ru-RU"/>
          </a:p>
        </p:txBody>
      </p:sp>
      <p:sp>
        <p:nvSpPr>
          <p:cNvPr id="7" name="Slide Number Placeholder 5">
            <a:extLst>
              <a:ext uri="{FF2B5EF4-FFF2-40B4-BE49-F238E27FC236}">
                <a16:creationId xmlns:a16="http://schemas.microsoft.com/office/drawing/2014/main" id="{E5C48431-B30C-D2F5-785C-05DD40D01C6C}"/>
              </a:ext>
            </a:extLst>
          </p:cNvPr>
          <p:cNvSpPr>
            <a:spLocks noGrp="1"/>
          </p:cNvSpPr>
          <p:nvPr>
            <p:ph type="sldNum" sz="quarter" idx="12"/>
          </p:nvPr>
        </p:nvSpPr>
        <p:spPr/>
        <p:txBody>
          <a:bodyPr/>
          <a:lstStyle>
            <a:lvl1pPr>
              <a:defRPr/>
            </a:lvl1pPr>
          </a:lstStyle>
          <a:p>
            <a:fld id="{E3B750F9-64B2-41F9-9489-B6E1FEF3EE70}" type="slidenum">
              <a:rPr lang="ru-RU" altLang="ru-RU"/>
              <a:pPr/>
              <a:t>‹#›</a:t>
            </a:fld>
            <a:endParaRPr lang="ru-RU" altLang="ru-RU"/>
          </a:p>
        </p:txBody>
      </p:sp>
    </p:spTree>
    <p:extLst>
      <p:ext uri="{BB962C8B-B14F-4D97-AF65-F5344CB8AC3E}">
        <p14:creationId xmlns:p14="http://schemas.microsoft.com/office/powerpoint/2010/main" val="33699760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a:extLst>
              <a:ext uri="{FF2B5EF4-FFF2-40B4-BE49-F238E27FC236}">
                <a16:creationId xmlns:a16="http://schemas.microsoft.com/office/drawing/2014/main" id="{FEF15FFD-B359-3D84-CE3C-139059F3BC0E}"/>
              </a:ext>
            </a:extLst>
          </p:cNvPr>
          <p:cNvSpPr>
            <a:spLocks noGrp="1"/>
          </p:cNvSpPr>
          <p:nvPr>
            <p:ph type="dt" sz="half" idx="10"/>
          </p:nvPr>
        </p:nvSpPr>
        <p:spPr/>
        <p:txBody>
          <a:bodyPr/>
          <a:lstStyle>
            <a:lvl1pPr>
              <a:defRPr/>
            </a:lvl1pPr>
          </a:lstStyle>
          <a:p>
            <a:pPr>
              <a:defRPr/>
            </a:pPr>
            <a:fld id="{A856FFF2-C84F-419B-BB02-B35B95916C1F}" type="datetimeFigureOut">
              <a:rPr lang="ru-RU"/>
              <a:pPr>
                <a:defRPr/>
              </a:pPr>
              <a:t>21.11.2022</a:t>
            </a:fld>
            <a:endParaRPr lang="ru-RU"/>
          </a:p>
        </p:txBody>
      </p:sp>
      <p:sp>
        <p:nvSpPr>
          <p:cNvPr id="5" name="Footer Placeholder 4">
            <a:extLst>
              <a:ext uri="{FF2B5EF4-FFF2-40B4-BE49-F238E27FC236}">
                <a16:creationId xmlns:a16="http://schemas.microsoft.com/office/drawing/2014/main" id="{248575A5-D2B2-9E75-3825-6BC378CEC832}"/>
              </a:ext>
            </a:extLst>
          </p:cNvPr>
          <p:cNvSpPr>
            <a:spLocks noGrp="1"/>
          </p:cNvSpPr>
          <p:nvPr>
            <p:ph type="ftr" sz="quarter" idx="11"/>
          </p:nvPr>
        </p:nvSpPr>
        <p:spPr/>
        <p:txBody>
          <a:bodyPr/>
          <a:lstStyle>
            <a:lvl1pPr>
              <a:defRPr/>
            </a:lvl1pPr>
          </a:lstStyle>
          <a:p>
            <a:pPr>
              <a:defRPr/>
            </a:pPr>
            <a:endParaRPr lang="ru-RU"/>
          </a:p>
        </p:txBody>
      </p:sp>
      <p:sp>
        <p:nvSpPr>
          <p:cNvPr id="6" name="Slide Number Placeholder 5">
            <a:extLst>
              <a:ext uri="{FF2B5EF4-FFF2-40B4-BE49-F238E27FC236}">
                <a16:creationId xmlns:a16="http://schemas.microsoft.com/office/drawing/2014/main" id="{E1EC8D08-0900-BC7A-8527-76C2BDDA1785}"/>
              </a:ext>
            </a:extLst>
          </p:cNvPr>
          <p:cNvSpPr>
            <a:spLocks noGrp="1"/>
          </p:cNvSpPr>
          <p:nvPr>
            <p:ph type="sldNum" sz="quarter" idx="12"/>
          </p:nvPr>
        </p:nvSpPr>
        <p:spPr/>
        <p:txBody>
          <a:bodyPr/>
          <a:lstStyle>
            <a:lvl1pPr>
              <a:defRPr/>
            </a:lvl1pPr>
          </a:lstStyle>
          <a:p>
            <a:fld id="{53FE5B62-E0A5-4B98-8901-FF6A12309CFF}" type="slidenum">
              <a:rPr lang="ru-RU" altLang="ru-RU"/>
              <a:pPr/>
              <a:t>‹#›</a:t>
            </a:fld>
            <a:endParaRPr lang="ru-RU" altLang="ru-RU"/>
          </a:p>
        </p:txBody>
      </p:sp>
    </p:spTree>
    <p:extLst>
      <p:ext uri="{BB962C8B-B14F-4D97-AF65-F5344CB8AC3E}">
        <p14:creationId xmlns:p14="http://schemas.microsoft.com/office/powerpoint/2010/main" val="24531784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a:extLst>
              <a:ext uri="{FF2B5EF4-FFF2-40B4-BE49-F238E27FC236}">
                <a16:creationId xmlns:a16="http://schemas.microsoft.com/office/drawing/2014/main" id="{0719497F-8445-DE12-917D-3EF975AC2097}"/>
              </a:ext>
            </a:extLst>
          </p:cNvPr>
          <p:cNvSpPr>
            <a:spLocks noGrp="1"/>
          </p:cNvSpPr>
          <p:nvPr>
            <p:ph type="dt" sz="half" idx="10"/>
          </p:nvPr>
        </p:nvSpPr>
        <p:spPr/>
        <p:txBody>
          <a:bodyPr/>
          <a:lstStyle>
            <a:lvl1pPr>
              <a:defRPr/>
            </a:lvl1pPr>
          </a:lstStyle>
          <a:p>
            <a:pPr>
              <a:defRPr/>
            </a:pPr>
            <a:fld id="{77E3DF60-C88C-4349-A95E-4F4001D4B858}" type="datetimeFigureOut">
              <a:rPr lang="ru-RU"/>
              <a:pPr>
                <a:defRPr/>
              </a:pPr>
              <a:t>21.11.2022</a:t>
            </a:fld>
            <a:endParaRPr lang="ru-RU"/>
          </a:p>
        </p:txBody>
      </p:sp>
      <p:sp>
        <p:nvSpPr>
          <p:cNvPr id="5" name="Footer Placeholder 4">
            <a:extLst>
              <a:ext uri="{FF2B5EF4-FFF2-40B4-BE49-F238E27FC236}">
                <a16:creationId xmlns:a16="http://schemas.microsoft.com/office/drawing/2014/main" id="{CDD98613-0674-FB34-544C-BDEBE9E72EB9}"/>
              </a:ext>
            </a:extLst>
          </p:cNvPr>
          <p:cNvSpPr>
            <a:spLocks noGrp="1"/>
          </p:cNvSpPr>
          <p:nvPr>
            <p:ph type="ftr" sz="quarter" idx="11"/>
          </p:nvPr>
        </p:nvSpPr>
        <p:spPr/>
        <p:txBody>
          <a:bodyPr/>
          <a:lstStyle>
            <a:lvl1pPr>
              <a:defRPr/>
            </a:lvl1pPr>
          </a:lstStyle>
          <a:p>
            <a:pPr>
              <a:defRPr/>
            </a:pPr>
            <a:endParaRPr lang="ru-RU"/>
          </a:p>
        </p:txBody>
      </p:sp>
      <p:sp>
        <p:nvSpPr>
          <p:cNvPr id="6" name="Slide Number Placeholder 5">
            <a:extLst>
              <a:ext uri="{FF2B5EF4-FFF2-40B4-BE49-F238E27FC236}">
                <a16:creationId xmlns:a16="http://schemas.microsoft.com/office/drawing/2014/main" id="{A4B8D141-9BE6-917B-B5F9-493DBA468A23}"/>
              </a:ext>
            </a:extLst>
          </p:cNvPr>
          <p:cNvSpPr>
            <a:spLocks noGrp="1"/>
          </p:cNvSpPr>
          <p:nvPr>
            <p:ph type="sldNum" sz="quarter" idx="12"/>
          </p:nvPr>
        </p:nvSpPr>
        <p:spPr/>
        <p:txBody>
          <a:bodyPr/>
          <a:lstStyle>
            <a:lvl1pPr>
              <a:defRPr/>
            </a:lvl1pPr>
          </a:lstStyle>
          <a:p>
            <a:fld id="{36928757-1F25-4252-ACC5-7184547C1131}" type="slidenum">
              <a:rPr lang="ru-RU" altLang="ru-RU"/>
              <a:pPr/>
              <a:t>‹#›</a:t>
            </a:fld>
            <a:endParaRPr lang="ru-RU" altLang="ru-RU"/>
          </a:p>
        </p:txBody>
      </p:sp>
    </p:spTree>
    <p:extLst>
      <p:ext uri="{BB962C8B-B14F-4D97-AF65-F5344CB8AC3E}">
        <p14:creationId xmlns:p14="http://schemas.microsoft.com/office/powerpoint/2010/main" val="15621887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6F14ECF5-A21D-CEC0-A681-A04CBC63C3E1}"/>
              </a:ext>
            </a:extLst>
          </p:cNvPr>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a:t>Образец заголовка</a:t>
            </a:r>
            <a:endParaRPr lang="en-US" altLang="ru-RU"/>
          </a:p>
        </p:txBody>
      </p:sp>
      <p:sp>
        <p:nvSpPr>
          <p:cNvPr id="1027" name="Text Placeholder 2">
            <a:extLst>
              <a:ext uri="{FF2B5EF4-FFF2-40B4-BE49-F238E27FC236}">
                <a16:creationId xmlns:a16="http://schemas.microsoft.com/office/drawing/2014/main" id="{C455493E-60DF-7552-C465-9A581E173C9B}"/>
              </a:ext>
            </a:extLst>
          </p:cNvPr>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a:t>Образец текста</a:t>
            </a:r>
          </a:p>
          <a:p>
            <a:pPr lvl="1"/>
            <a:r>
              <a:rPr lang="ru-RU" altLang="ru-RU"/>
              <a:t>Второй уровень</a:t>
            </a:r>
          </a:p>
          <a:p>
            <a:pPr lvl="2"/>
            <a:r>
              <a:rPr lang="ru-RU" altLang="ru-RU"/>
              <a:t>Третий уровень</a:t>
            </a:r>
          </a:p>
          <a:p>
            <a:pPr lvl="3"/>
            <a:r>
              <a:rPr lang="ru-RU" altLang="ru-RU"/>
              <a:t>Четвертый уровень</a:t>
            </a:r>
          </a:p>
          <a:p>
            <a:pPr lvl="4"/>
            <a:r>
              <a:rPr lang="ru-RU" altLang="ru-RU"/>
              <a:t>Пятый уровень</a:t>
            </a:r>
            <a:endParaRPr lang="en-US" altLang="ru-RU"/>
          </a:p>
        </p:txBody>
      </p:sp>
      <p:sp>
        <p:nvSpPr>
          <p:cNvPr id="4" name="Date Placeholder 3">
            <a:extLst>
              <a:ext uri="{FF2B5EF4-FFF2-40B4-BE49-F238E27FC236}">
                <a16:creationId xmlns:a16="http://schemas.microsoft.com/office/drawing/2014/main" id="{3B8EB46B-AA41-6020-B2F4-3563DD940527}"/>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00F6138C-66BC-4519-8947-E9239A3D1F4F}" type="datetimeFigureOut">
              <a:rPr lang="ru-RU"/>
              <a:pPr>
                <a:defRPr/>
              </a:pPr>
              <a:t>21.11.2022</a:t>
            </a:fld>
            <a:endParaRPr lang="ru-RU"/>
          </a:p>
        </p:txBody>
      </p:sp>
      <p:sp>
        <p:nvSpPr>
          <p:cNvPr id="5" name="Footer Placeholder 4">
            <a:extLst>
              <a:ext uri="{FF2B5EF4-FFF2-40B4-BE49-F238E27FC236}">
                <a16:creationId xmlns:a16="http://schemas.microsoft.com/office/drawing/2014/main" id="{26C5B19B-0923-2642-50C4-8BE2A69930E5}"/>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ru-RU"/>
          </a:p>
        </p:txBody>
      </p:sp>
      <p:sp>
        <p:nvSpPr>
          <p:cNvPr id="6" name="Slide Number Placeholder 5">
            <a:extLst>
              <a:ext uri="{FF2B5EF4-FFF2-40B4-BE49-F238E27FC236}">
                <a16:creationId xmlns:a16="http://schemas.microsoft.com/office/drawing/2014/main" id="{CA270852-D593-907B-C6E6-41F52240F75B}"/>
              </a:ext>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6872D952-5446-4CDA-BC23-677A5F924745}" type="slidenum">
              <a:rPr lang="ru-RU" altLang="ru-RU"/>
              <a:pPr/>
              <a:t>‹#›</a:t>
            </a:fld>
            <a:endParaRPr lang="ru-RU" alt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Arial" panose="020B0604020202020204" pitchFamily="34" charset="0"/>
        </a:defRPr>
      </a:lvl2pPr>
      <a:lvl3pPr algn="l" rtl="0" eaLnBrk="0" fontAlgn="base" hangingPunct="0">
        <a:lnSpc>
          <a:spcPct val="90000"/>
        </a:lnSpc>
        <a:spcBef>
          <a:spcPct val="0"/>
        </a:spcBef>
        <a:spcAft>
          <a:spcPct val="0"/>
        </a:spcAft>
        <a:defRPr sz="4400">
          <a:solidFill>
            <a:schemeClr val="tx1"/>
          </a:solidFill>
          <a:latin typeface="Arial" panose="020B0604020202020204" pitchFamily="34" charset="0"/>
        </a:defRPr>
      </a:lvl3pPr>
      <a:lvl4pPr algn="l" rtl="0" eaLnBrk="0" fontAlgn="base" hangingPunct="0">
        <a:lnSpc>
          <a:spcPct val="90000"/>
        </a:lnSpc>
        <a:spcBef>
          <a:spcPct val="0"/>
        </a:spcBef>
        <a:spcAft>
          <a:spcPct val="0"/>
        </a:spcAft>
        <a:defRPr sz="4400">
          <a:solidFill>
            <a:schemeClr val="tx1"/>
          </a:solidFill>
          <a:latin typeface="Arial" panose="020B0604020202020204" pitchFamily="34" charset="0"/>
        </a:defRPr>
      </a:lvl4pPr>
      <a:lvl5pPr algn="l" rtl="0" eaLnBrk="0" fontAlgn="base" hangingPunct="0">
        <a:lnSpc>
          <a:spcPct val="90000"/>
        </a:lnSpc>
        <a:spcBef>
          <a:spcPct val="0"/>
        </a:spcBef>
        <a:spcAft>
          <a:spcPct val="0"/>
        </a:spcAft>
        <a:defRPr sz="4400">
          <a:solidFill>
            <a:schemeClr val="tx1"/>
          </a:solidFill>
          <a:latin typeface="Arial" panose="020B0604020202020204" pitchFamily="34" charset="0"/>
        </a:defRPr>
      </a:lvl5pPr>
      <a:lvl6pPr marL="457200" algn="l" rtl="0" eaLnBrk="1" fontAlgn="base" hangingPunct="1">
        <a:lnSpc>
          <a:spcPct val="90000"/>
        </a:lnSpc>
        <a:spcBef>
          <a:spcPct val="0"/>
        </a:spcBef>
        <a:spcAft>
          <a:spcPct val="0"/>
        </a:spcAft>
        <a:defRPr sz="4400">
          <a:solidFill>
            <a:schemeClr val="tx1"/>
          </a:solidFill>
          <a:latin typeface="Arial" panose="020B0604020202020204" pitchFamily="34" charset="0"/>
        </a:defRPr>
      </a:lvl6pPr>
      <a:lvl7pPr marL="914400" algn="l" rtl="0" eaLnBrk="1" fontAlgn="base" hangingPunct="1">
        <a:lnSpc>
          <a:spcPct val="90000"/>
        </a:lnSpc>
        <a:spcBef>
          <a:spcPct val="0"/>
        </a:spcBef>
        <a:spcAft>
          <a:spcPct val="0"/>
        </a:spcAft>
        <a:defRPr sz="4400">
          <a:solidFill>
            <a:schemeClr val="tx1"/>
          </a:solidFill>
          <a:latin typeface="Arial" panose="020B0604020202020204" pitchFamily="34" charset="0"/>
        </a:defRPr>
      </a:lvl7pPr>
      <a:lvl8pPr marL="1371600" algn="l" rtl="0" eaLnBrk="1" fontAlgn="base" hangingPunct="1">
        <a:lnSpc>
          <a:spcPct val="90000"/>
        </a:lnSpc>
        <a:spcBef>
          <a:spcPct val="0"/>
        </a:spcBef>
        <a:spcAft>
          <a:spcPct val="0"/>
        </a:spcAft>
        <a:defRPr sz="4400">
          <a:solidFill>
            <a:schemeClr val="tx1"/>
          </a:solidFill>
          <a:latin typeface="Arial" panose="020B0604020202020204" pitchFamily="34" charset="0"/>
        </a:defRPr>
      </a:lvl8pPr>
      <a:lvl9pPr marL="1828800" algn="l" rtl="0" eaLnBrk="1" fontAlgn="base" hangingPunct="1">
        <a:lnSpc>
          <a:spcPct val="90000"/>
        </a:lnSpc>
        <a:spcBef>
          <a:spcPct val="0"/>
        </a:spcBef>
        <a:spcAft>
          <a:spcPct val="0"/>
        </a:spcAft>
        <a:defRPr sz="4400">
          <a:solidFill>
            <a:schemeClr val="tx1"/>
          </a:solidFill>
          <a:latin typeface="Arial" panose="020B060402020202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docs.google.com/forms/d/1wGwvgtZnoPIMcooqhMCfiGNhMntBEgKcun92aCasQ3o/edit"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hyperlink" Target="https://careerwise.minnstate.edu/jobs/online-portfolios.html" TargetMode="Externa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hyperlink" Target="https://careerwise.minnstate.edu/jobs/resumecharts.html" TargetMode="Externa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Подзаголовок 2">
            <a:extLst>
              <a:ext uri="{FF2B5EF4-FFF2-40B4-BE49-F238E27FC236}">
                <a16:creationId xmlns:a16="http://schemas.microsoft.com/office/drawing/2014/main" id="{134BB7B4-F52E-3EC9-9BEE-AB1BDA37C4A7}"/>
              </a:ext>
            </a:extLst>
          </p:cNvPr>
          <p:cNvSpPr>
            <a:spLocks noGrp="1"/>
          </p:cNvSpPr>
          <p:nvPr>
            <p:ph type="subTitle" idx="1"/>
          </p:nvPr>
        </p:nvSpPr>
        <p:spPr>
          <a:xfrm>
            <a:off x="2089150" y="5411788"/>
            <a:ext cx="6858000" cy="939800"/>
          </a:xfrm>
        </p:spPr>
        <p:txBody>
          <a:bodyPr/>
          <a:lstStyle/>
          <a:p>
            <a:pPr algn="r" eaLnBrk="1" hangingPunct="1"/>
            <a:r>
              <a:rPr lang="en-US" altLang="ru-RU" sz="2800" b="1">
                <a:latin typeface="Times New Roman" panose="02020603050405020304" pitchFamily="18" charset="0"/>
                <a:ea typeface="Verdana" panose="020B0604030504040204" pitchFamily="34" charset="0"/>
                <a:cs typeface="Times New Roman" panose="02020603050405020304" pitchFamily="18" charset="0"/>
              </a:rPr>
              <a:t>Zelenovskaya Anna Vladimirovna</a:t>
            </a:r>
            <a:r>
              <a:rPr lang="ru-RU" altLang="ru-RU" sz="2800" b="1">
                <a:latin typeface="Times New Roman" panose="02020603050405020304" pitchFamily="18" charset="0"/>
                <a:ea typeface="Verdana" panose="020B0604030504040204" pitchFamily="34" charset="0"/>
                <a:cs typeface="Times New Roman" panose="02020603050405020304" pitchFamily="18" charset="0"/>
              </a:rPr>
              <a:t>, </a:t>
            </a:r>
          </a:p>
          <a:p>
            <a:pPr algn="r" eaLnBrk="1" hangingPunct="1"/>
            <a:r>
              <a:rPr lang="en-US" altLang="ru-RU" sz="2800" b="1">
                <a:latin typeface="Times New Roman" panose="02020603050405020304" pitchFamily="18" charset="0"/>
                <a:ea typeface="Verdana" panose="020B0604030504040204" pitchFamily="34" charset="0"/>
                <a:cs typeface="Times New Roman" panose="02020603050405020304" pitchFamily="18" charset="0"/>
              </a:rPr>
              <a:t>lecturer</a:t>
            </a:r>
            <a:endParaRPr lang="ru-RU" altLang="ru-RU" sz="2800" b="1">
              <a:latin typeface="Times New Roman" panose="02020603050405020304" pitchFamily="18" charset="0"/>
              <a:ea typeface="Verdana" panose="020B0604030504040204" pitchFamily="34" charset="0"/>
              <a:cs typeface="Times New Roman" panose="02020603050405020304" pitchFamily="18" charset="0"/>
            </a:endParaRPr>
          </a:p>
        </p:txBody>
      </p:sp>
      <p:sp>
        <p:nvSpPr>
          <p:cNvPr id="3075" name="Rectangle 3">
            <a:extLst>
              <a:ext uri="{FF2B5EF4-FFF2-40B4-BE49-F238E27FC236}">
                <a16:creationId xmlns:a16="http://schemas.microsoft.com/office/drawing/2014/main" id="{18A3F66A-97BA-6151-24DD-B1C3185FF60B}"/>
              </a:ext>
            </a:extLst>
          </p:cNvPr>
          <p:cNvSpPr txBox="1">
            <a:spLocks noChangeArrowheads="1"/>
          </p:cNvSpPr>
          <p:nvPr/>
        </p:nvSpPr>
        <p:spPr bwMode="auto">
          <a:xfrm>
            <a:off x="612775" y="879475"/>
            <a:ext cx="8229600" cy="463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9pPr>
          </a:lstStyle>
          <a:p>
            <a:pPr eaLnBrk="1" hangingPunct="1">
              <a:buFont typeface="Arial" panose="020B0604020202020204" pitchFamily="34" charset="0"/>
              <a:buNone/>
            </a:pPr>
            <a:endParaRPr lang="ru-RU" altLang="ru-RU" sz="2000">
              <a:solidFill>
                <a:srgbClr val="800000"/>
              </a:solidFill>
              <a:latin typeface="Times New Roman" panose="02020603050405020304" pitchFamily="18" charset="0"/>
              <a:cs typeface="Times New Roman" panose="02020603050405020304" pitchFamily="18" charset="0"/>
            </a:endParaRPr>
          </a:p>
          <a:p>
            <a:pPr eaLnBrk="1" hangingPunct="1">
              <a:buFont typeface="Arial" panose="020B0604020202020204" pitchFamily="34" charset="0"/>
              <a:buNone/>
            </a:pPr>
            <a:endParaRPr lang="ru-RU" altLang="ru-RU" sz="2000">
              <a:solidFill>
                <a:srgbClr val="800000"/>
              </a:solidFill>
              <a:latin typeface="Times New Roman" panose="02020603050405020304" pitchFamily="18" charset="0"/>
              <a:cs typeface="Times New Roman" panose="02020603050405020304" pitchFamily="18" charset="0"/>
            </a:endParaRPr>
          </a:p>
          <a:p>
            <a:pPr eaLnBrk="1" hangingPunct="1">
              <a:buFont typeface="Arial" panose="020B0604020202020204" pitchFamily="34" charset="0"/>
              <a:buNone/>
            </a:pPr>
            <a:endParaRPr lang="ru-RU" altLang="ru-RU" sz="2000">
              <a:solidFill>
                <a:srgbClr val="800000"/>
              </a:solidFill>
              <a:latin typeface="Times New Roman" panose="02020603050405020304" pitchFamily="18" charset="0"/>
              <a:cs typeface="Times New Roman" panose="02020603050405020304" pitchFamily="18" charset="0"/>
            </a:endParaRPr>
          </a:p>
          <a:p>
            <a:pPr eaLnBrk="1" hangingPunct="1">
              <a:buFont typeface="Arial" panose="020B0604020202020204" pitchFamily="34" charset="0"/>
              <a:buNone/>
            </a:pPr>
            <a:endParaRPr lang="ru-RU" altLang="ru-RU" sz="2000">
              <a:solidFill>
                <a:srgbClr val="800000"/>
              </a:solidFill>
              <a:latin typeface="Times New Roman" panose="02020603050405020304" pitchFamily="18" charset="0"/>
              <a:cs typeface="Times New Roman" panose="02020603050405020304" pitchFamily="18" charset="0"/>
            </a:endParaRPr>
          </a:p>
          <a:p>
            <a:pPr eaLnBrk="1" hangingPunct="1">
              <a:buFont typeface="Arial" panose="020B0604020202020204" pitchFamily="34" charset="0"/>
              <a:buNone/>
            </a:pPr>
            <a:r>
              <a:rPr lang="en-US" altLang="ru-RU" sz="4800">
                <a:solidFill>
                  <a:srgbClr val="800000"/>
                </a:solidFill>
                <a:latin typeface="Times New Roman" panose="02020603050405020304" pitchFamily="18" charset="0"/>
                <a:cs typeface="Times New Roman" panose="02020603050405020304" pitchFamily="18" charset="0"/>
              </a:rPr>
              <a:t>zelenovskaya_ann@mail.ru</a:t>
            </a:r>
            <a:endParaRPr lang="ru-RU" altLang="ru-RU" sz="4800">
              <a:solidFill>
                <a:srgbClr val="80000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Заголовок 1">
            <a:extLst>
              <a:ext uri="{FF2B5EF4-FFF2-40B4-BE49-F238E27FC236}">
                <a16:creationId xmlns:a16="http://schemas.microsoft.com/office/drawing/2014/main" id="{A898123A-033E-A3E4-5D58-98661E35BB43}"/>
              </a:ext>
            </a:extLst>
          </p:cNvPr>
          <p:cNvSpPr>
            <a:spLocks noGrp="1"/>
          </p:cNvSpPr>
          <p:nvPr>
            <p:ph type="title"/>
          </p:nvPr>
        </p:nvSpPr>
        <p:spPr/>
        <p:txBody>
          <a:bodyPr/>
          <a:lstStyle/>
          <a:p>
            <a:pPr algn="ctr" eaLnBrk="1" hangingPunct="1"/>
            <a:r>
              <a:rPr lang="ru-RU" altLang="ru-RU"/>
              <a:t>Задание </a:t>
            </a:r>
          </a:p>
        </p:txBody>
      </p:sp>
      <p:sp>
        <p:nvSpPr>
          <p:cNvPr id="3" name="Объект 2">
            <a:extLst>
              <a:ext uri="{FF2B5EF4-FFF2-40B4-BE49-F238E27FC236}">
                <a16:creationId xmlns:a16="http://schemas.microsoft.com/office/drawing/2014/main" id="{F920EFE5-BD68-7885-DE8E-D9BA2461F9FF}"/>
              </a:ext>
            </a:extLst>
          </p:cNvPr>
          <p:cNvSpPr>
            <a:spLocks noGrp="1"/>
          </p:cNvSpPr>
          <p:nvPr>
            <p:ph idx="1"/>
          </p:nvPr>
        </p:nvSpPr>
        <p:spPr/>
        <p:txBody>
          <a:bodyPr/>
          <a:lstStyle/>
          <a:p>
            <a:pPr marL="514350" indent="-514350" eaLnBrk="1" hangingPunct="1">
              <a:buFont typeface="+mj-lt"/>
              <a:buAutoNum type="arabicPeriod"/>
              <a:defRPr/>
            </a:pPr>
            <a:r>
              <a:rPr lang="ru-RU" dirty="0"/>
              <a:t>Написать резюме (по всем правилам оформления резюме);</a:t>
            </a:r>
          </a:p>
          <a:p>
            <a:pPr marL="514350" indent="-514350" eaLnBrk="1" hangingPunct="1">
              <a:buFont typeface="+mj-lt"/>
              <a:buAutoNum type="arabicPeriod"/>
              <a:defRPr/>
            </a:pPr>
            <a:r>
              <a:rPr lang="ru-RU" dirty="0"/>
              <a:t>Лексико-грамматический тест </a:t>
            </a:r>
          </a:p>
          <a:p>
            <a:pPr marL="0" indent="0" eaLnBrk="1" hangingPunct="1">
              <a:buFont typeface="Arial" panose="020B0604020202020204" pitchFamily="34" charset="0"/>
              <a:buNone/>
              <a:defRPr/>
            </a:pPr>
            <a:r>
              <a:rPr lang="en-US" dirty="0">
                <a:hlinkClick r:id="rId2"/>
              </a:rPr>
              <a:t>https://docs.google.com/forms/d/1wGwvgtZnoPIMcooqhMCfiGNhMntBEgKcun92aCasQ3o/edit</a:t>
            </a:r>
            <a:r>
              <a:rPr lang="ru-RU" dirty="0"/>
              <a:t> </a:t>
            </a:r>
          </a:p>
          <a:p>
            <a:pPr marL="514350" indent="-514350" eaLnBrk="1" hangingPunct="1">
              <a:buFont typeface="+mj-lt"/>
              <a:buAutoNum type="arabicPeriod"/>
              <a:defRPr/>
            </a:pPr>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Заголовок 1">
            <a:extLst>
              <a:ext uri="{FF2B5EF4-FFF2-40B4-BE49-F238E27FC236}">
                <a16:creationId xmlns:a16="http://schemas.microsoft.com/office/drawing/2014/main" id="{E30C1189-44EF-37F6-0D76-89661F202757}"/>
              </a:ext>
            </a:extLst>
          </p:cNvPr>
          <p:cNvSpPr>
            <a:spLocks noGrp="1"/>
          </p:cNvSpPr>
          <p:nvPr>
            <p:ph type="title"/>
          </p:nvPr>
        </p:nvSpPr>
        <p:spPr/>
        <p:txBody>
          <a:bodyPr/>
          <a:lstStyle/>
          <a:p>
            <a:pPr algn="ctr" eaLnBrk="1" hangingPunct="1"/>
            <a:r>
              <a:rPr lang="en-US" altLang="ru-RU" sz="4800" b="1"/>
              <a:t>NOUNS</a:t>
            </a:r>
            <a:br>
              <a:rPr lang="en-US" altLang="ru-RU" sz="4800" b="1"/>
            </a:br>
            <a:r>
              <a:rPr lang="en-US" altLang="ru-RU" sz="4800" b="1" i="1"/>
              <a:t>Plural</a:t>
            </a:r>
            <a:endParaRPr lang="ru-RU" altLang="ru-RU" sz="4800" b="1" i="1"/>
          </a:p>
        </p:txBody>
      </p:sp>
      <p:sp>
        <p:nvSpPr>
          <p:cNvPr id="3" name="Объект 2">
            <a:extLst>
              <a:ext uri="{FF2B5EF4-FFF2-40B4-BE49-F238E27FC236}">
                <a16:creationId xmlns:a16="http://schemas.microsoft.com/office/drawing/2014/main" id="{18F4015D-99E6-86E5-2E65-822F6825D00F}"/>
              </a:ext>
            </a:extLst>
          </p:cNvPr>
          <p:cNvSpPr>
            <a:spLocks noGrp="1"/>
          </p:cNvSpPr>
          <p:nvPr>
            <p:ph idx="1"/>
          </p:nvPr>
        </p:nvSpPr>
        <p:spPr/>
        <p:txBody>
          <a:bodyPr/>
          <a:lstStyle/>
          <a:p>
            <a:pPr marL="514350" indent="-514350" algn="just" eaLnBrk="1" hangingPunct="1">
              <a:buFont typeface="+mj-lt"/>
              <a:buAutoNum type="arabicPeriod"/>
              <a:defRPr/>
            </a:pPr>
            <a:r>
              <a:rPr lang="en-US" dirty="0"/>
              <a:t>Most singular nouns form the plural by adding </a:t>
            </a:r>
            <a:r>
              <a:rPr lang="en-US" b="1" i="1" u="sng" dirty="0">
                <a:solidFill>
                  <a:srgbClr val="FF0000"/>
                </a:solidFill>
              </a:rPr>
              <a:t>-s.</a:t>
            </a:r>
          </a:p>
          <a:p>
            <a:pPr eaLnBrk="1" hangingPunct="1">
              <a:defRPr/>
            </a:pPr>
            <a:r>
              <a:rPr lang="en-US" i="1" dirty="0">
                <a:solidFill>
                  <a:srgbClr val="000000"/>
                </a:solidFill>
                <a:latin typeface="Lato"/>
              </a:rPr>
              <a:t>cat – cats</a:t>
            </a:r>
          </a:p>
          <a:p>
            <a:pPr eaLnBrk="1" hangingPunct="1">
              <a:defRPr/>
            </a:pPr>
            <a:r>
              <a:rPr lang="en-US" i="1" dirty="0">
                <a:solidFill>
                  <a:srgbClr val="000000"/>
                </a:solidFill>
                <a:latin typeface="Lato"/>
              </a:rPr>
              <a:t>house – houses</a:t>
            </a:r>
          </a:p>
          <a:p>
            <a:pPr eaLnBrk="1" hangingPunct="1">
              <a:defRPr/>
            </a:pPr>
            <a:r>
              <a:rPr lang="en-US" i="1" dirty="0">
                <a:solidFill>
                  <a:srgbClr val="000000"/>
                </a:solidFill>
                <a:latin typeface="Lato"/>
              </a:rPr>
              <a:t>book-books</a:t>
            </a:r>
          </a:p>
          <a:p>
            <a:pPr marL="514350" indent="-514350" eaLnBrk="1" hangingPunct="1">
              <a:buFont typeface="+mj-lt"/>
              <a:buAutoNum type="arabicPeriod" startAt="2"/>
              <a:defRPr/>
            </a:pPr>
            <a:r>
              <a:rPr lang="en-US" dirty="0">
                <a:solidFill>
                  <a:srgbClr val="000000"/>
                </a:solidFill>
                <a:latin typeface="Lato"/>
              </a:rPr>
              <a:t>If the singular noun ends in ‑s, -</a:t>
            </a:r>
            <a:r>
              <a:rPr lang="en-US" dirty="0" err="1">
                <a:solidFill>
                  <a:srgbClr val="000000"/>
                </a:solidFill>
                <a:latin typeface="Lato"/>
              </a:rPr>
              <a:t>ss</a:t>
            </a:r>
            <a:r>
              <a:rPr lang="en-US" dirty="0">
                <a:solidFill>
                  <a:srgbClr val="000000"/>
                </a:solidFill>
                <a:latin typeface="Lato"/>
              </a:rPr>
              <a:t>, -</a:t>
            </a:r>
            <a:r>
              <a:rPr lang="en-US" dirty="0" err="1">
                <a:solidFill>
                  <a:srgbClr val="000000"/>
                </a:solidFill>
                <a:latin typeface="Lato"/>
              </a:rPr>
              <a:t>sh</a:t>
            </a:r>
            <a:r>
              <a:rPr lang="en-US" dirty="0">
                <a:solidFill>
                  <a:srgbClr val="000000"/>
                </a:solidFill>
                <a:latin typeface="Lato"/>
              </a:rPr>
              <a:t>, -</a:t>
            </a:r>
            <a:r>
              <a:rPr lang="en-US" dirty="0" err="1">
                <a:solidFill>
                  <a:srgbClr val="000000"/>
                </a:solidFill>
                <a:latin typeface="Lato"/>
              </a:rPr>
              <a:t>ch</a:t>
            </a:r>
            <a:r>
              <a:rPr lang="en-US" dirty="0">
                <a:solidFill>
                  <a:srgbClr val="000000"/>
                </a:solidFill>
                <a:latin typeface="Lato"/>
              </a:rPr>
              <a:t>, -x, or -z, add </a:t>
            </a:r>
            <a:r>
              <a:rPr lang="en-US" b="1" i="1" u="sng" dirty="0">
                <a:solidFill>
                  <a:srgbClr val="FF0000"/>
                </a:solidFill>
                <a:latin typeface="Lato"/>
              </a:rPr>
              <a:t>‑</a:t>
            </a:r>
            <a:r>
              <a:rPr lang="en-US" b="1" i="1" u="sng" dirty="0" err="1">
                <a:solidFill>
                  <a:srgbClr val="FF0000"/>
                </a:solidFill>
                <a:latin typeface="Lato"/>
              </a:rPr>
              <a:t>es</a:t>
            </a:r>
            <a:r>
              <a:rPr lang="en-US" b="1" i="1" u="sng" dirty="0">
                <a:solidFill>
                  <a:srgbClr val="FF0000"/>
                </a:solidFill>
                <a:latin typeface="Lato"/>
              </a:rPr>
              <a:t> </a:t>
            </a:r>
            <a:r>
              <a:rPr lang="en-US" dirty="0">
                <a:solidFill>
                  <a:srgbClr val="000000"/>
                </a:solidFill>
                <a:latin typeface="Lato"/>
              </a:rPr>
              <a:t>to the end to make it plural.</a:t>
            </a:r>
          </a:p>
          <a:p>
            <a:pPr eaLnBrk="1" hangingPunct="1">
              <a:defRPr/>
            </a:pPr>
            <a:r>
              <a:rPr lang="en-US" i="1" dirty="0">
                <a:solidFill>
                  <a:srgbClr val="000000"/>
                </a:solidFill>
                <a:latin typeface="Lato"/>
              </a:rPr>
              <a:t>Bus – buses</a:t>
            </a:r>
          </a:p>
          <a:p>
            <a:pPr eaLnBrk="1" hangingPunct="1">
              <a:defRPr/>
            </a:pPr>
            <a:r>
              <a:rPr lang="en-US" i="1" dirty="0">
                <a:solidFill>
                  <a:srgbClr val="000000"/>
                </a:solidFill>
                <a:latin typeface="Lato"/>
              </a:rPr>
              <a:t>fox	- foxes</a:t>
            </a:r>
          </a:p>
          <a:p>
            <a:pPr marL="0" indent="0" eaLnBrk="1" hangingPunct="1">
              <a:buFont typeface="Arial" panose="020B0604020202020204" pitchFamily="34" charset="0"/>
              <a:buNone/>
              <a:defRPr/>
            </a:pPr>
            <a:endParaRPr lang="en-US" i="1" dirty="0">
              <a:solidFill>
                <a:srgbClr val="000000"/>
              </a:solidFill>
              <a:latin typeface="Lato"/>
            </a:endParaRPr>
          </a:p>
          <a:p>
            <a:pPr marL="0" indent="0" algn="just" eaLnBrk="1" hangingPunct="1">
              <a:buFont typeface="Arial" panose="020B0604020202020204" pitchFamily="34" charset="0"/>
              <a:buNone/>
              <a:defRPr/>
            </a:pPr>
            <a:endParaRPr lang="ru-RU" i="1" u="sng"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77283860-BEA9-C86F-0EB8-54D20872CBEB}"/>
              </a:ext>
            </a:extLst>
          </p:cNvPr>
          <p:cNvSpPr>
            <a:spLocks noGrp="1"/>
          </p:cNvSpPr>
          <p:nvPr>
            <p:ph idx="1"/>
          </p:nvPr>
        </p:nvSpPr>
        <p:spPr>
          <a:xfrm>
            <a:off x="628650" y="666750"/>
            <a:ext cx="7886700" cy="5510213"/>
          </a:xfrm>
        </p:spPr>
        <p:txBody>
          <a:bodyPr/>
          <a:lstStyle/>
          <a:p>
            <a:pPr marL="514350" indent="-514350" eaLnBrk="1" hangingPunct="1">
              <a:buFont typeface="+mj-lt"/>
              <a:buAutoNum type="arabicPeriod" startAt="3"/>
              <a:defRPr/>
            </a:pPr>
            <a:r>
              <a:rPr lang="en-US" b="1" dirty="0">
                <a:solidFill>
                  <a:srgbClr val="000000"/>
                </a:solidFill>
              </a:rPr>
              <a:t>If the noun ends with ‑f or ‑</a:t>
            </a:r>
            <a:r>
              <a:rPr lang="en-US" b="1" dirty="0" err="1">
                <a:solidFill>
                  <a:srgbClr val="000000"/>
                </a:solidFill>
              </a:rPr>
              <a:t>fe</a:t>
            </a:r>
            <a:r>
              <a:rPr lang="en-US" b="1" dirty="0">
                <a:solidFill>
                  <a:srgbClr val="000000"/>
                </a:solidFill>
              </a:rPr>
              <a:t>, the f is often changed to </a:t>
            </a:r>
            <a:r>
              <a:rPr lang="en-US" b="1" i="1" u="sng" dirty="0">
                <a:solidFill>
                  <a:srgbClr val="FF0000"/>
                </a:solidFill>
              </a:rPr>
              <a:t>‑</a:t>
            </a:r>
            <a:r>
              <a:rPr lang="en-US" b="1" i="1" u="sng" dirty="0" err="1">
                <a:solidFill>
                  <a:srgbClr val="FF0000"/>
                </a:solidFill>
              </a:rPr>
              <a:t>ve</a:t>
            </a:r>
            <a:r>
              <a:rPr lang="en-US" b="1" i="1" u="sng" dirty="0">
                <a:solidFill>
                  <a:srgbClr val="FF0000"/>
                </a:solidFill>
              </a:rPr>
              <a:t> </a:t>
            </a:r>
            <a:r>
              <a:rPr lang="en-US" b="1" dirty="0">
                <a:solidFill>
                  <a:srgbClr val="000000"/>
                </a:solidFill>
              </a:rPr>
              <a:t>before adding the </a:t>
            </a:r>
            <a:r>
              <a:rPr lang="en-US" b="1" i="1" u="sng" dirty="0">
                <a:solidFill>
                  <a:srgbClr val="FF0000"/>
                </a:solidFill>
              </a:rPr>
              <a:t>-s</a:t>
            </a:r>
            <a:r>
              <a:rPr lang="en-US" b="1" dirty="0">
                <a:solidFill>
                  <a:srgbClr val="000000"/>
                </a:solidFill>
              </a:rPr>
              <a:t> to form the plural version.</a:t>
            </a:r>
          </a:p>
          <a:p>
            <a:pPr eaLnBrk="1" hangingPunct="1">
              <a:defRPr/>
            </a:pPr>
            <a:r>
              <a:rPr lang="en-US" i="1" dirty="0">
                <a:solidFill>
                  <a:srgbClr val="000000"/>
                </a:solidFill>
                <a:latin typeface="Lato"/>
              </a:rPr>
              <a:t>wi</a:t>
            </a:r>
            <a:r>
              <a:rPr lang="en-US" i="1" u="sng" dirty="0">
                <a:solidFill>
                  <a:srgbClr val="00B050"/>
                </a:solidFill>
                <a:latin typeface="Lato"/>
              </a:rPr>
              <a:t>fe</a:t>
            </a:r>
            <a:r>
              <a:rPr lang="en-US" i="1" dirty="0">
                <a:solidFill>
                  <a:srgbClr val="000000"/>
                </a:solidFill>
                <a:latin typeface="Lato"/>
              </a:rPr>
              <a:t> – wi</a:t>
            </a:r>
            <a:r>
              <a:rPr lang="en-US" b="1" i="1" dirty="0">
                <a:solidFill>
                  <a:srgbClr val="002060"/>
                </a:solidFill>
                <a:latin typeface="Lato"/>
              </a:rPr>
              <a:t>v</a:t>
            </a:r>
            <a:r>
              <a:rPr lang="en-US" i="1" dirty="0">
                <a:solidFill>
                  <a:srgbClr val="FF0000"/>
                </a:solidFill>
                <a:latin typeface="Lato"/>
              </a:rPr>
              <a:t>es</a:t>
            </a:r>
          </a:p>
          <a:p>
            <a:pPr eaLnBrk="1" hangingPunct="1">
              <a:defRPr/>
            </a:pPr>
            <a:r>
              <a:rPr lang="en-US" i="1" dirty="0">
                <a:solidFill>
                  <a:srgbClr val="000000"/>
                </a:solidFill>
                <a:latin typeface="Lato"/>
              </a:rPr>
              <a:t>wol</a:t>
            </a:r>
            <a:r>
              <a:rPr lang="en-US" i="1" dirty="0">
                <a:solidFill>
                  <a:srgbClr val="00B050"/>
                </a:solidFill>
                <a:latin typeface="Lato"/>
              </a:rPr>
              <a:t>f</a:t>
            </a:r>
            <a:r>
              <a:rPr lang="en-US" i="1" dirty="0">
                <a:solidFill>
                  <a:srgbClr val="000000"/>
                </a:solidFill>
                <a:latin typeface="Lato"/>
              </a:rPr>
              <a:t> – wol</a:t>
            </a:r>
            <a:r>
              <a:rPr lang="en-US" b="1" i="1" dirty="0">
                <a:solidFill>
                  <a:srgbClr val="002060"/>
                </a:solidFill>
                <a:latin typeface="Lato"/>
              </a:rPr>
              <a:t>v</a:t>
            </a:r>
            <a:r>
              <a:rPr lang="en-US" i="1" dirty="0">
                <a:solidFill>
                  <a:srgbClr val="FF0000"/>
                </a:solidFill>
                <a:latin typeface="Lato"/>
              </a:rPr>
              <a:t>es</a:t>
            </a:r>
          </a:p>
          <a:p>
            <a:pPr marL="514350" indent="-514350" eaLnBrk="1" hangingPunct="1">
              <a:buFont typeface="+mj-lt"/>
              <a:buAutoNum type="arabicPeriod" startAt="4"/>
              <a:defRPr/>
            </a:pPr>
            <a:r>
              <a:rPr lang="en-US" dirty="0">
                <a:solidFill>
                  <a:srgbClr val="000000"/>
                </a:solidFill>
              </a:rPr>
              <a:t>If the singular noun ends in -y and the letter before the -y is a vowel, simply add an </a:t>
            </a:r>
            <a:r>
              <a:rPr lang="en-US" b="1" i="1" u="sng" dirty="0">
                <a:solidFill>
                  <a:srgbClr val="FF0000"/>
                </a:solidFill>
              </a:rPr>
              <a:t>-s</a:t>
            </a:r>
            <a:r>
              <a:rPr lang="en-US" dirty="0">
                <a:solidFill>
                  <a:srgbClr val="000000"/>
                </a:solidFill>
              </a:rPr>
              <a:t> to make it plural.</a:t>
            </a:r>
          </a:p>
          <a:p>
            <a:pPr eaLnBrk="1" hangingPunct="1">
              <a:defRPr/>
            </a:pPr>
            <a:r>
              <a:rPr lang="en-US" i="1" dirty="0"/>
              <a:t>boy – boys</a:t>
            </a:r>
            <a:endParaRPr lang="ru-RU" i="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81ABC3CB-6B04-3765-AAD7-021DD7731244}"/>
              </a:ext>
            </a:extLst>
          </p:cNvPr>
          <p:cNvSpPr>
            <a:spLocks noGrp="1"/>
          </p:cNvSpPr>
          <p:nvPr>
            <p:ph idx="1"/>
          </p:nvPr>
        </p:nvSpPr>
        <p:spPr>
          <a:xfrm>
            <a:off x="628650" y="838200"/>
            <a:ext cx="7886700" cy="5338763"/>
          </a:xfrm>
        </p:spPr>
        <p:txBody>
          <a:bodyPr/>
          <a:lstStyle/>
          <a:p>
            <a:pPr marL="514350" indent="-514350" eaLnBrk="1" hangingPunct="1">
              <a:buFont typeface="+mj-lt"/>
              <a:buAutoNum type="arabicPeriod" startAt="5"/>
              <a:defRPr/>
            </a:pPr>
            <a:r>
              <a:rPr lang="en-US" dirty="0"/>
              <a:t>If a singular noun ends in ‑y and the letter before the -y is a consonant, change the ending to ‑</a:t>
            </a:r>
            <a:r>
              <a:rPr lang="en-US" b="1" dirty="0" err="1">
                <a:solidFill>
                  <a:srgbClr val="FF0000"/>
                </a:solidFill>
              </a:rPr>
              <a:t>ies</a:t>
            </a:r>
            <a:r>
              <a:rPr lang="en-US" dirty="0"/>
              <a:t> to make the noun plural.</a:t>
            </a:r>
          </a:p>
          <a:p>
            <a:pPr eaLnBrk="1" hangingPunct="1">
              <a:defRPr/>
            </a:pPr>
            <a:r>
              <a:rPr lang="en-US" i="1" dirty="0"/>
              <a:t>cit</a:t>
            </a:r>
            <a:r>
              <a:rPr lang="en-US" i="1" dirty="0">
                <a:solidFill>
                  <a:srgbClr val="00B050"/>
                </a:solidFill>
              </a:rPr>
              <a:t>y</a:t>
            </a:r>
            <a:r>
              <a:rPr lang="en-US" i="1" dirty="0"/>
              <a:t> – cit</a:t>
            </a:r>
            <a:r>
              <a:rPr lang="en-US" b="1" i="1" dirty="0">
                <a:solidFill>
                  <a:srgbClr val="002060"/>
                </a:solidFill>
              </a:rPr>
              <a:t>i</a:t>
            </a:r>
            <a:r>
              <a:rPr lang="en-US" i="1" dirty="0">
                <a:solidFill>
                  <a:srgbClr val="FF0000"/>
                </a:solidFill>
              </a:rPr>
              <a:t>es</a:t>
            </a:r>
          </a:p>
          <a:p>
            <a:pPr eaLnBrk="1" hangingPunct="1">
              <a:defRPr/>
            </a:pPr>
            <a:r>
              <a:rPr lang="en-US" i="1" dirty="0"/>
              <a:t>pupp</a:t>
            </a:r>
            <a:r>
              <a:rPr lang="en-US" i="1" dirty="0">
                <a:solidFill>
                  <a:srgbClr val="00B050"/>
                </a:solidFill>
              </a:rPr>
              <a:t>y</a:t>
            </a:r>
            <a:r>
              <a:rPr lang="en-US" i="1" dirty="0"/>
              <a:t> – pupp</a:t>
            </a:r>
            <a:r>
              <a:rPr lang="en-US" b="1" i="1" dirty="0">
                <a:solidFill>
                  <a:srgbClr val="002060"/>
                </a:solidFill>
              </a:rPr>
              <a:t>i</a:t>
            </a:r>
            <a:r>
              <a:rPr lang="en-US" i="1" dirty="0">
                <a:solidFill>
                  <a:srgbClr val="FF0000"/>
                </a:solidFill>
              </a:rPr>
              <a:t>es</a:t>
            </a:r>
          </a:p>
          <a:p>
            <a:pPr marL="514350" indent="-514350" eaLnBrk="1" hangingPunct="1">
              <a:buFont typeface="+mj-lt"/>
              <a:buAutoNum type="arabicPeriod" startAt="6"/>
              <a:defRPr/>
            </a:pPr>
            <a:r>
              <a:rPr lang="en-US" dirty="0"/>
              <a:t>If the singular noun ends in ‑o, add </a:t>
            </a:r>
            <a:r>
              <a:rPr lang="en-US" dirty="0">
                <a:solidFill>
                  <a:srgbClr val="FF0000"/>
                </a:solidFill>
              </a:rPr>
              <a:t>‑</a:t>
            </a:r>
            <a:r>
              <a:rPr lang="en-US" dirty="0" err="1">
                <a:solidFill>
                  <a:srgbClr val="FF0000"/>
                </a:solidFill>
              </a:rPr>
              <a:t>es</a:t>
            </a:r>
            <a:r>
              <a:rPr lang="en-US" dirty="0">
                <a:solidFill>
                  <a:srgbClr val="FF0000"/>
                </a:solidFill>
              </a:rPr>
              <a:t> </a:t>
            </a:r>
            <a:r>
              <a:rPr lang="en-US" dirty="0"/>
              <a:t>to make it plural.</a:t>
            </a:r>
          </a:p>
          <a:p>
            <a:pPr eaLnBrk="1" hangingPunct="1">
              <a:defRPr/>
            </a:pPr>
            <a:r>
              <a:rPr lang="en-US" i="1" dirty="0"/>
              <a:t>potato – potato</a:t>
            </a:r>
            <a:r>
              <a:rPr lang="en-US" i="1" dirty="0">
                <a:solidFill>
                  <a:srgbClr val="FF0000"/>
                </a:solidFill>
              </a:rPr>
              <a:t>es</a:t>
            </a:r>
          </a:p>
          <a:p>
            <a:pPr eaLnBrk="1" hangingPunct="1">
              <a:defRPr/>
            </a:pPr>
            <a:r>
              <a:rPr lang="en-US" i="1" dirty="0"/>
              <a:t>tomato – tomato</a:t>
            </a:r>
            <a:r>
              <a:rPr lang="en-US" i="1" dirty="0">
                <a:solidFill>
                  <a:srgbClr val="FF0000"/>
                </a:solidFill>
              </a:rPr>
              <a:t>es</a:t>
            </a:r>
          </a:p>
          <a:p>
            <a:pPr marL="0" indent="0" algn="r" eaLnBrk="1" hangingPunct="1">
              <a:buFont typeface="Arial" panose="020B0604020202020204" pitchFamily="34" charset="0"/>
              <a:buNone/>
              <a:defRPr/>
            </a:pPr>
            <a:r>
              <a:rPr lang="es-ES" i="1" u="sng" dirty="0">
                <a:solidFill>
                  <a:srgbClr val="FF0000"/>
                </a:solidFill>
              </a:rPr>
              <a:t>Exceptions:</a:t>
            </a:r>
          </a:p>
          <a:p>
            <a:pPr algn="r" eaLnBrk="1" hangingPunct="1">
              <a:defRPr/>
            </a:pPr>
            <a:r>
              <a:rPr lang="es-ES" i="1" dirty="0"/>
              <a:t>photo – photos</a:t>
            </a:r>
          </a:p>
          <a:p>
            <a:pPr algn="r" eaLnBrk="1" hangingPunct="1">
              <a:defRPr/>
            </a:pPr>
            <a:r>
              <a:rPr lang="es-ES" i="1" dirty="0"/>
              <a:t>piano – pianos</a:t>
            </a:r>
            <a:endParaRPr lang="ru-RU" i="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90E414F6-314B-A98B-4C6A-F09330EF719B}"/>
              </a:ext>
            </a:extLst>
          </p:cNvPr>
          <p:cNvSpPr>
            <a:spLocks noGrp="1"/>
          </p:cNvSpPr>
          <p:nvPr>
            <p:ph idx="1"/>
          </p:nvPr>
        </p:nvSpPr>
        <p:spPr>
          <a:xfrm>
            <a:off x="628650" y="247650"/>
            <a:ext cx="7886700" cy="5929313"/>
          </a:xfrm>
        </p:spPr>
        <p:txBody>
          <a:bodyPr/>
          <a:lstStyle/>
          <a:p>
            <a:pPr marL="514350" indent="-514350" eaLnBrk="1" hangingPunct="1">
              <a:buFont typeface="+mj-lt"/>
              <a:buAutoNum type="arabicPeriod" startAt="7"/>
              <a:defRPr/>
            </a:pPr>
            <a:r>
              <a:rPr lang="en-US" dirty="0"/>
              <a:t>Some nouns don’t change at all when they’re pluralized.</a:t>
            </a:r>
          </a:p>
          <a:p>
            <a:pPr eaLnBrk="1" hangingPunct="1">
              <a:defRPr/>
            </a:pPr>
            <a:r>
              <a:rPr lang="en-US" i="1" dirty="0"/>
              <a:t>sheep – sheep</a:t>
            </a:r>
          </a:p>
          <a:p>
            <a:pPr eaLnBrk="1" hangingPunct="1">
              <a:defRPr/>
            </a:pPr>
            <a:r>
              <a:rPr lang="en-US" i="1" dirty="0"/>
              <a:t>species – species</a:t>
            </a:r>
          </a:p>
          <a:p>
            <a:pPr eaLnBrk="1" hangingPunct="1">
              <a:defRPr/>
            </a:pPr>
            <a:r>
              <a:rPr lang="en-US" i="1" dirty="0"/>
              <a:t>deer –deer</a:t>
            </a:r>
          </a:p>
          <a:p>
            <a:pPr marL="514350" indent="-514350" algn="ctr" eaLnBrk="1" hangingPunct="1">
              <a:buFont typeface="+mj-lt"/>
              <a:buAutoNum type="arabicPeriod" startAt="8"/>
              <a:defRPr/>
            </a:pPr>
            <a:r>
              <a:rPr lang="en-US" b="1" i="1" dirty="0"/>
              <a:t>child – children</a:t>
            </a:r>
          </a:p>
          <a:p>
            <a:pPr marL="0" indent="0" algn="ctr" eaLnBrk="1" hangingPunct="1">
              <a:buFont typeface="Arial" panose="020B0604020202020204" pitchFamily="34" charset="0"/>
              <a:buNone/>
              <a:defRPr/>
            </a:pPr>
            <a:r>
              <a:rPr lang="en-US" b="1" i="1" dirty="0"/>
              <a:t>goose – geese</a:t>
            </a:r>
          </a:p>
          <a:p>
            <a:pPr marL="0" indent="0" algn="ctr" eaLnBrk="1" hangingPunct="1">
              <a:buFont typeface="Arial" panose="020B0604020202020204" pitchFamily="34" charset="0"/>
              <a:buNone/>
              <a:defRPr/>
            </a:pPr>
            <a:r>
              <a:rPr lang="en-US" b="1" i="1" dirty="0"/>
              <a:t>man – men</a:t>
            </a:r>
          </a:p>
          <a:p>
            <a:pPr marL="0" indent="0" algn="ctr" eaLnBrk="1" hangingPunct="1">
              <a:buFont typeface="Arial" panose="020B0604020202020204" pitchFamily="34" charset="0"/>
              <a:buNone/>
              <a:defRPr/>
            </a:pPr>
            <a:r>
              <a:rPr lang="en-US" b="1" i="1" dirty="0"/>
              <a:t>woman – women</a:t>
            </a:r>
          </a:p>
          <a:p>
            <a:pPr marL="0" indent="0" algn="ctr" eaLnBrk="1" hangingPunct="1">
              <a:buFont typeface="Arial" panose="020B0604020202020204" pitchFamily="34" charset="0"/>
              <a:buNone/>
              <a:defRPr/>
            </a:pPr>
            <a:r>
              <a:rPr lang="en-US" b="1" i="1" dirty="0"/>
              <a:t>tooth – teeth</a:t>
            </a:r>
          </a:p>
          <a:p>
            <a:pPr marL="0" indent="0" algn="ctr" eaLnBrk="1" hangingPunct="1">
              <a:buFont typeface="Arial" panose="020B0604020202020204" pitchFamily="34" charset="0"/>
              <a:buNone/>
              <a:defRPr/>
            </a:pPr>
            <a:r>
              <a:rPr lang="en-US" b="1" i="1" dirty="0"/>
              <a:t>foot – feet</a:t>
            </a:r>
          </a:p>
          <a:p>
            <a:pPr marL="0" indent="0" algn="ctr" eaLnBrk="1" hangingPunct="1">
              <a:buFont typeface="Arial" panose="020B0604020202020204" pitchFamily="34" charset="0"/>
              <a:buNone/>
              <a:defRPr/>
            </a:pPr>
            <a:r>
              <a:rPr lang="en-US" b="1" i="1" dirty="0"/>
              <a:t>mouse – mice</a:t>
            </a:r>
          </a:p>
          <a:p>
            <a:pPr marL="0" indent="0" algn="ctr" eaLnBrk="1" hangingPunct="1">
              <a:buFont typeface="Arial" panose="020B0604020202020204" pitchFamily="34" charset="0"/>
              <a:buNone/>
              <a:defRPr/>
            </a:pPr>
            <a:r>
              <a:rPr lang="en-US" b="1" i="1" dirty="0"/>
              <a:t>person – people</a:t>
            </a:r>
            <a:endParaRPr lang="ru-RU" b="1" i="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Заголовок 1">
            <a:extLst>
              <a:ext uri="{FF2B5EF4-FFF2-40B4-BE49-F238E27FC236}">
                <a16:creationId xmlns:a16="http://schemas.microsoft.com/office/drawing/2014/main" id="{29E81DE4-0BF4-2F34-9799-BF850ACFF842}"/>
              </a:ext>
            </a:extLst>
          </p:cNvPr>
          <p:cNvSpPr>
            <a:spLocks noGrp="1"/>
          </p:cNvSpPr>
          <p:nvPr>
            <p:ph type="title"/>
          </p:nvPr>
        </p:nvSpPr>
        <p:spPr>
          <a:xfrm>
            <a:off x="628650" y="193675"/>
            <a:ext cx="7886700" cy="1325563"/>
          </a:xfrm>
        </p:spPr>
        <p:txBody>
          <a:bodyPr/>
          <a:lstStyle/>
          <a:p>
            <a:pPr algn="ctr" eaLnBrk="1" hangingPunct="1"/>
            <a:r>
              <a:rPr lang="en-US" altLang="ru-RU" b="1"/>
              <a:t>TASKS</a:t>
            </a:r>
            <a:endParaRPr lang="ru-RU" altLang="ru-RU" b="1"/>
          </a:p>
        </p:txBody>
      </p:sp>
      <p:sp>
        <p:nvSpPr>
          <p:cNvPr id="4" name="Объект 3">
            <a:extLst>
              <a:ext uri="{FF2B5EF4-FFF2-40B4-BE49-F238E27FC236}">
                <a16:creationId xmlns:a16="http://schemas.microsoft.com/office/drawing/2014/main" id="{891F7446-2EE5-969F-EF9C-5AF7E8B56E98}"/>
              </a:ext>
            </a:extLst>
          </p:cNvPr>
          <p:cNvSpPr>
            <a:spLocks noGrp="1"/>
          </p:cNvSpPr>
          <p:nvPr>
            <p:ph idx="1"/>
          </p:nvPr>
        </p:nvSpPr>
        <p:spPr>
          <a:xfrm>
            <a:off x="628650" y="1238250"/>
            <a:ext cx="7886700" cy="4938713"/>
          </a:xfrm>
        </p:spPr>
        <p:txBody>
          <a:bodyPr/>
          <a:lstStyle/>
          <a:p>
            <a:pPr marL="0" indent="0" eaLnBrk="1" hangingPunct="1">
              <a:buFont typeface="Arial" panose="020B0604020202020204" pitchFamily="34" charset="0"/>
              <a:buNone/>
              <a:defRPr/>
            </a:pPr>
            <a:r>
              <a:rPr lang="en-US" dirty="0"/>
              <a:t>Write the plural forms of the following words:</a:t>
            </a:r>
          </a:p>
          <a:p>
            <a:pPr marL="0" indent="0" eaLnBrk="1" hangingPunct="1">
              <a:buFont typeface="Arial" panose="020B0604020202020204" pitchFamily="34" charset="0"/>
              <a:buNone/>
              <a:defRPr/>
            </a:pPr>
            <a:r>
              <a:rPr lang="en-US" sz="2000" b="1" dirty="0"/>
              <a:t>1. egg - 			13. sheep -</a:t>
            </a:r>
          </a:p>
          <a:p>
            <a:pPr marL="0" indent="0" eaLnBrk="1" hangingPunct="1">
              <a:buFont typeface="Arial" panose="020B0604020202020204" pitchFamily="34" charset="0"/>
              <a:buNone/>
              <a:defRPr/>
            </a:pPr>
            <a:r>
              <a:rPr lang="en-US" sz="2000" b="1" dirty="0"/>
              <a:t>2. tomato -		             14. knife -</a:t>
            </a:r>
          </a:p>
          <a:p>
            <a:pPr marL="0" indent="0" eaLnBrk="1" hangingPunct="1">
              <a:buFont typeface="Arial" panose="020B0604020202020204" pitchFamily="34" charset="0"/>
              <a:buNone/>
              <a:defRPr/>
            </a:pPr>
            <a:r>
              <a:rPr lang="en-US" sz="2000" b="1" dirty="0"/>
              <a:t>3. child -			15. box -		</a:t>
            </a:r>
          </a:p>
          <a:p>
            <a:pPr marL="0" indent="0" eaLnBrk="1" hangingPunct="1">
              <a:buFont typeface="Arial" panose="020B0604020202020204" pitchFamily="34" charset="0"/>
              <a:buNone/>
              <a:defRPr/>
            </a:pPr>
            <a:r>
              <a:rPr lang="en-US" sz="2000" b="1" dirty="0"/>
              <a:t>4. tooth -			16. wolf -</a:t>
            </a:r>
          </a:p>
          <a:p>
            <a:pPr marL="0" indent="0" eaLnBrk="1" hangingPunct="1">
              <a:buFont typeface="Arial" panose="020B0604020202020204" pitchFamily="34" charset="0"/>
              <a:buNone/>
              <a:defRPr/>
            </a:pPr>
            <a:r>
              <a:rPr lang="en-US" sz="2000" b="1" dirty="0"/>
              <a:t>5. lady -			17. horse -</a:t>
            </a:r>
          </a:p>
          <a:p>
            <a:pPr marL="0" indent="0" eaLnBrk="1" hangingPunct="1">
              <a:buFont typeface="Arial" panose="020B0604020202020204" pitchFamily="34" charset="0"/>
              <a:buNone/>
              <a:defRPr/>
            </a:pPr>
            <a:r>
              <a:rPr lang="en-US" sz="2000" b="1" dirty="0"/>
              <a:t>6. book -			18. star -</a:t>
            </a:r>
          </a:p>
          <a:p>
            <a:pPr marL="0" indent="0" eaLnBrk="1" hangingPunct="1">
              <a:buFont typeface="Arial" panose="020B0604020202020204" pitchFamily="34" charset="0"/>
              <a:buNone/>
              <a:defRPr/>
            </a:pPr>
            <a:r>
              <a:rPr lang="en-US" sz="2000" b="1" dirty="0"/>
              <a:t>7. leaf -			             19. foot -			              8.bus –</a:t>
            </a:r>
          </a:p>
          <a:p>
            <a:pPr marL="0" indent="0" eaLnBrk="1" hangingPunct="1">
              <a:buFont typeface="Arial" panose="020B0604020202020204" pitchFamily="34" charset="0"/>
              <a:buNone/>
              <a:defRPr/>
            </a:pPr>
            <a:r>
              <a:rPr lang="en-US" sz="2000" b="1" dirty="0"/>
              <a:t>9. toy -		                           20. dress -</a:t>
            </a:r>
          </a:p>
          <a:p>
            <a:pPr marL="0" indent="0" eaLnBrk="1" hangingPunct="1">
              <a:buFont typeface="Arial" panose="020B0604020202020204" pitchFamily="34" charset="0"/>
              <a:buNone/>
              <a:defRPr/>
            </a:pPr>
            <a:r>
              <a:rPr lang="en-US" sz="2000" b="1" dirty="0"/>
              <a:t>10. man -			21. day -</a:t>
            </a:r>
          </a:p>
          <a:p>
            <a:pPr marL="0" indent="0" eaLnBrk="1" hangingPunct="1">
              <a:buFont typeface="Arial" panose="020B0604020202020204" pitchFamily="34" charset="0"/>
              <a:buNone/>
              <a:defRPr/>
            </a:pPr>
            <a:r>
              <a:rPr lang="en-US" sz="2000" b="1" dirty="0"/>
              <a:t>11. fish -			</a:t>
            </a:r>
          </a:p>
          <a:p>
            <a:pPr marL="0" indent="0" eaLnBrk="1" hangingPunct="1">
              <a:buFont typeface="Arial" panose="020B0604020202020204" pitchFamily="34" charset="0"/>
              <a:buNone/>
              <a:defRPr/>
            </a:pPr>
            <a:r>
              <a:rPr lang="en-US" sz="2000" b="1" dirty="0"/>
              <a:t>12. mouse -		</a:t>
            </a:r>
          </a:p>
          <a:p>
            <a:pPr eaLnBrk="1" hangingPunct="1">
              <a:defRPr/>
            </a:pPr>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Объект 2">
            <a:extLst>
              <a:ext uri="{FF2B5EF4-FFF2-40B4-BE49-F238E27FC236}">
                <a16:creationId xmlns:a16="http://schemas.microsoft.com/office/drawing/2014/main" id="{8F49CD95-AB07-CDFD-1E15-42FA4B2529A9}"/>
              </a:ext>
            </a:extLst>
          </p:cNvPr>
          <p:cNvSpPr>
            <a:spLocks noGrp="1"/>
          </p:cNvSpPr>
          <p:nvPr>
            <p:ph idx="1"/>
          </p:nvPr>
        </p:nvSpPr>
        <p:spPr>
          <a:xfrm>
            <a:off x="628650" y="1066800"/>
            <a:ext cx="7886700" cy="5110163"/>
          </a:xfrm>
        </p:spPr>
        <p:txBody>
          <a:bodyPr/>
          <a:lstStyle/>
          <a:p>
            <a:pPr marL="0" indent="0" eaLnBrk="1" hangingPunct="1">
              <a:buFont typeface="Arial" panose="020B0604020202020204" pitchFamily="34" charset="0"/>
              <a:buNone/>
            </a:pPr>
            <a:r>
              <a:rPr lang="en-US" altLang="ru-RU" sz="2400" b="1">
                <a:solidFill>
                  <a:srgbClr val="000000"/>
                </a:solidFill>
              </a:rPr>
              <a:t>1. egg s			13. sheep</a:t>
            </a:r>
          </a:p>
          <a:p>
            <a:pPr marL="0" indent="0" eaLnBrk="1" hangingPunct="1">
              <a:buFont typeface="Arial" panose="020B0604020202020204" pitchFamily="34" charset="0"/>
              <a:buNone/>
            </a:pPr>
            <a:r>
              <a:rPr lang="en-US" altLang="ru-RU" sz="2400" b="1">
                <a:solidFill>
                  <a:srgbClr val="000000"/>
                </a:solidFill>
              </a:rPr>
              <a:t>2. tomatoes		             14. knives</a:t>
            </a:r>
          </a:p>
          <a:p>
            <a:pPr marL="0" indent="0" eaLnBrk="1" hangingPunct="1">
              <a:buFont typeface="Arial" panose="020B0604020202020204" pitchFamily="34" charset="0"/>
              <a:buNone/>
            </a:pPr>
            <a:r>
              <a:rPr lang="en-US" altLang="ru-RU" sz="2400" b="1">
                <a:solidFill>
                  <a:srgbClr val="000000"/>
                </a:solidFill>
              </a:rPr>
              <a:t>3. child ren			15. box es		</a:t>
            </a:r>
          </a:p>
          <a:p>
            <a:pPr marL="0" indent="0" eaLnBrk="1" hangingPunct="1">
              <a:buFont typeface="Arial" panose="020B0604020202020204" pitchFamily="34" charset="0"/>
              <a:buNone/>
            </a:pPr>
            <a:r>
              <a:rPr lang="en-US" altLang="ru-RU" sz="2400" b="1">
                <a:solidFill>
                  <a:srgbClr val="000000"/>
                </a:solidFill>
              </a:rPr>
              <a:t>4. teeth 			16. wolves</a:t>
            </a:r>
          </a:p>
          <a:p>
            <a:pPr marL="0" indent="0" eaLnBrk="1" hangingPunct="1">
              <a:buFont typeface="Arial" panose="020B0604020202020204" pitchFamily="34" charset="0"/>
              <a:buNone/>
            </a:pPr>
            <a:r>
              <a:rPr lang="en-US" altLang="ru-RU" sz="2400" b="1">
                <a:solidFill>
                  <a:srgbClr val="000000"/>
                </a:solidFill>
              </a:rPr>
              <a:t>5. ladies			17. horse s</a:t>
            </a:r>
          </a:p>
          <a:p>
            <a:pPr marL="0" indent="0" eaLnBrk="1" hangingPunct="1">
              <a:buFont typeface="Arial" panose="020B0604020202020204" pitchFamily="34" charset="0"/>
              <a:buNone/>
            </a:pPr>
            <a:r>
              <a:rPr lang="en-US" altLang="ru-RU" sz="2400" b="1">
                <a:solidFill>
                  <a:srgbClr val="000000"/>
                </a:solidFill>
              </a:rPr>
              <a:t>6. book s			18. star s</a:t>
            </a:r>
          </a:p>
          <a:p>
            <a:pPr marL="0" indent="0" eaLnBrk="1" hangingPunct="1">
              <a:buFont typeface="Arial" panose="020B0604020202020204" pitchFamily="34" charset="0"/>
              <a:buNone/>
            </a:pPr>
            <a:r>
              <a:rPr lang="en-US" altLang="ru-RU" sz="2400" b="1">
                <a:solidFill>
                  <a:srgbClr val="000000"/>
                </a:solidFill>
              </a:rPr>
              <a:t>7. leaves		             19. feet			              8.bus es</a:t>
            </a:r>
          </a:p>
          <a:p>
            <a:pPr marL="0" indent="0" eaLnBrk="1" hangingPunct="1">
              <a:buFont typeface="Arial" panose="020B0604020202020204" pitchFamily="34" charset="0"/>
              <a:buNone/>
            </a:pPr>
            <a:r>
              <a:rPr lang="en-US" altLang="ru-RU" sz="2400" b="1">
                <a:solidFill>
                  <a:srgbClr val="000000"/>
                </a:solidFill>
              </a:rPr>
              <a:t>9. toy s	                           20. dress es</a:t>
            </a:r>
          </a:p>
          <a:p>
            <a:pPr marL="0" indent="0" eaLnBrk="1" hangingPunct="1">
              <a:buFont typeface="Arial" panose="020B0604020202020204" pitchFamily="34" charset="0"/>
              <a:buNone/>
            </a:pPr>
            <a:r>
              <a:rPr lang="en-US" altLang="ru-RU" sz="2400" b="1">
                <a:solidFill>
                  <a:srgbClr val="000000"/>
                </a:solidFill>
              </a:rPr>
              <a:t>10. men 			21. day s</a:t>
            </a:r>
          </a:p>
          <a:p>
            <a:pPr marL="0" indent="0" eaLnBrk="1" hangingPunct="1">
              <a:buFont typeface="Arial" panose="020B0604020202020204" pitchFamily="34" charset="0"/>
              <a:buNone/>
            </a:pPr>
            <a:r>
              <a:rPr lang="en-US" altLang="ru-RU" sz="2400" b="1">
                <a:solidFill>
                  <a:srgbClr val="000000"/>
                </a:solidFill>
              </a:rPr>
              <a:t>11. fish 			</a:t>
            </a:r>
          </a:p>
          <a:p>
            <a:pPr marL="0" indent="0" eaLnBrk="1" hangingPunct="1">
              <a:buFont typeface="Arial" panose="020B0604020202020204" pitchFamily="34" charset="0"/>
              <a:buNone/>
            </a:pPr>
            <a:r>
              <a:rPr lang="en-US" altLang="ru-RU" sz="2400" b="1">
                <a:solidFill>
                  <a:srgbClr val="000000"/>
                </a:solidFill>
              </a:rPr>
              <a:t>12. mice</a:t>
            </a:r>
            <a:endParaRPr lang="ru-RU" altLang="ru-RU" sz="24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a:extLst>
              <a:ext uri="{FF2B5EF4-FFF2-40B4-BE49-F238E27FC236}">
                <a16:creationId xmlns:a16="http://schemas.microsoft.com/office/drawing/2014/main" id="{77439D9D-403F-0B22-23D6-995AED6C6BA3}"/>
              </a:ext>
            </a:extLst>
          </p:cNvPr>
          <p:cNvSpPr>
            <a:spLocks noGrp="1"/>
          </p:cNvSpPr>
          <p:nvPr>
            <p:ph type="title"/>
          </p:nvPr>
        </p:nvSpPr>
        <p:spPr/>
        <p:txBody>
          <a:bodyPr/>
          <a:lstStyle/>
          <a:p>
            <a:pPr algn="ctr" eaLnBrk="1" hangingPunct="1"/>
            <a:r>
              <a:rPr lang="en-US" altLang="ru-RU" b="1"/>
              <a:t>Possessive Nouns</a:t>
            </a:r>
            <a:endParaRPr lang="ru-RU" altLang="ru-RU" b="1"/>
          </a:p>
        </p:txBody>
      </p:sp>
      <p:sp>
        <p:nvSpPr>
          <p:cNvPr id="3" name="Объект 2">
            <a:extLst>
              <a:ext uri="{FF2B5EF4-FFF2-40B4-BE49-F238E27FC236}">
                <a16:creationId xmlns:a16="http://schemas.microsoft.com/office/drawing/2014/main" id="{5A487E10-B89E-27A7-88EA-EA000781F68D}"/>
              </a:ext>
            </a:extLst>
          </p:cNvPr>
          <p:cNvSpPr>
            <a:spLocks noGrp="1"/>
          </p:cNvSpPr>
          <p:nvPr>
            <p:ph idx="1"/>
          </p:nvPr>
        </p:nvSpPr>
        <p:spPr/>
        <p:txBody>
          <a:bodyPr/>
          <a:lstStyle/>
          <a:p>
            <a:pPr eaLnBrk="1" hangingPunct="1">
              <a:defRPr/>
            </a:pPr>
            <a:r>
              <a:rPr lang="en-US" dirty="0"/>
              <a:t>Possessive nouns are nouns which possess something; i.e., they have something. You can identify a possessive noun by the apostrophe; most nouns show the possessive with an apostrophe and an s.</a:t>
            </a:r>
          </a:p>
          <a:p>
            <a:pPr marL="0" indent="0" eaLnBrk="1" hangingPunct="1">
              <a:buFont typeface="Arial" panose="020B0604020202020204" pitchFamily="34" charset="0"/>
              <a:buNone/>
              <a:defRPr/>
            </a:pPr>
            <a:r>
              <a:rPr lang="en-US" i="1" dirty="0"/>
              <a:t>The </a:t>
            </a:r>
            <a:r>
              <a:rPr lang="en-US" i="1" dirty="0">
                <a:solidFill>
                  <a:srgbClr val="FF0000"/>
                </a:solidFill>
              </a:rPr>
              <a:t>cat’s toy </a:t>
            </a:r>
            <a:r>
              <a:rPr lang="en-US" i="1" dirty="0"/>
              <a:t>was missing.</a:t>
            </a:r>
          </a:p>
          <a:p>
            <a:pPr eaLnBrk="1" hangingPunct="1">
              <a:defRPr/>
            </a:pPr>
            <a:r>
              <a:rPr lang="en-US" dirty="0"/>
              <a:t>When a plural noun ends with an "s," simply add an apostrophe to make it possessive. </a:t>
            </a:r>
          </a:p>
          <a:p>
            <a:pPr marL="0" indent="0" eaLnBrk="1" hangingPunct="1">
              <a:buFont typeface="Arial" panose="020B0604020202020204" pitchFamily="34" charset="0"/>
              <a:buNone/>
              <a:defRPr/>
            </a:pPr>
            <a:r>
              <a:rPr lang="en-US" i="1" dirty="0">
                <a:solidFill>
                  <a:srgbClr val="FF0000"/>
                </a:solidFill>
              </a:rPr>
              <a:t>Companies’ workers</a:t>
            </a:r>
          </a:p>
          <a:p>
            <a:pPr marL="0" indent="0" eaLnBrk="1" hangingPunct="1">
              <a:buFont typeface="Arial" panose="020B0604020202020204" pitchFamily="34" charset="0"/>
              <a:buNone/>
              <a:defRPr/>
            </a:pPr>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08EA5C0B-CFA5-1B2F-B6BE-9469175A1F49}"/>
              </a:ext>
            </a:extLst>
          </p:cNvPr>
          <p:cNvSpPr>
            <a:spLocks noGrp="1"/>
          </p:cNvSpPr>
          <p:nvPr>
            <p:ph idx="1"/>
          </p:nvPr>
        </p:nvSpPr>
        <p:spPr>
          <a:xfrm>
            <a:off x="628650" y="838200"/>
            <a:ext cx="7886700" cy="5338763"/>
          </a:xfrm>
        </p:spPr>
        <p:txBody>
          <a:bodyPr/>
          <a:lstStyle/>
          <a:p>
            <a:pPr eaLnBrk="1" hangingPunct="1">
              <a:defRPr/>
            </a:pPr>
            <a:r>
              <a:rPr lang="en-US" sz="2400" dirty="0"/>
              <a:t>Plurals not ending in s: </a:t>
            </a:r>
            <a:r>
              <a:rPr lang="en-US" sz="2400" i="1" dirty="0">
                <a:solidFill>
                  <a:srgbClr val="FF0000"/>
                </a:solidFill>
              </a:rPr>
              <a:t>women’s dresses</a:t>
            </a:r>
          </a:p>
          <a:p>
            <a:pPr eaLnBrk="1" hangingPunct="1">
              <a:defRPr/>
            </a:pPr>
            <a:r>
              <a:rPr lang="en-US" sz="2400" dirty="0"/>
              <a:t>You may be writing about two people or two places or things that share possession of an object. If two nouns share ownership, indicate possession only once, and on the second noun. Add the apostrophe + s to the second noun only.</a:t>
            </a:r>
          </a:p>
          <a:p>
            <a:pPr marL="0" indent="0" eaLnBrk="1" hangingPunct="1">
              <a:buFont typeface="Arial" panose="020B0604020202020204" pitchFamily="34" charset="0"/>
              <a:buNone/>
              <a:defRPr/>
            </a:pPr>
            <a:r>
              <a:rPr lang="en-US" sz="2400" i="1" dirty="0">
                <a:solidFill>
                  <a:srgbClr val="FF0000"/>
                </a:solidFill>
              </a:rPr>
              <a:t>Tom and Alice’s wedding</a:t>
            </a:r>
          </a:p>
          <a:p>
            <a:pPr eaLnBrk="1" hangingPunct="1">
              <a:defRPr/>
            </a:pPr>
            <a:r>
              <a:rPr lang="en-US" sz="2400" dirty="0"/>
              <a:t>When two nouns indicate ownership, but the ownership is separate, each noun gets the apostrophe + s. </a:t>
            </a:r>
          </a:p>
          <a:p>
            <a:pPr marL="0" indent="0" eaLnBrk="1" hangingPunct="1">
              <a:buFont typeface="Arial" panose="020B0604020202020204" pitchFamily="34" charset="0"/>
              <a:buNone/>
              <a:defRPr/>
            </a:pPr>
            <a:r>
              <a:rPr lang="en-US" sz="2400" dirty="0">
                <a:solidFill>
                  <a:srgbClr val="FF0000"/>
                </a:solidFill>
              </a:rPr>
              <a:t>Senator Obama’s and Senator Clinton’s educations are outstanding. </a:t>
            </a:r>
            <a:r>
              <a:rPr lang="en-US" sz="2400" dirty="0"/>
              <a:t>(Each senator owns his or her education, but they attained separate educations).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Заголовок 1">
            <a:extLst>
              <a:ext uri="{FF2B5EF4-FFF2-40B4-BE49-F238E27FC236}">
                <a16:creationId xmlns:a16="http://schemas.microsoft.com/office/drawing/2014/main" id="{B6A16EF8-52A7-35FA-B0C7-B99497DDE840}"/>
              </a:ext>
            </a:extLst>
          </p:cNvPr>
          <p:cNvSpPr>
            <a:spLocks noGrp="1"/>
          </p:cNvSpPr>
          <p:nvPr>
            <p:ph type="title"/>
          </p:nvPr>
        </p:nvSpPr>
        <p:spPr/>
        <p:txBody>
          <a:bodyPr/>
          <a:lstStyle/>
          <a:p>
            <a:pPr algn="ctr" eaLnBrk="1" hangingPunct="1"/>
            <a:r>
              <a:rPr lang="en-US" altLang="ru-RU"/>
              <a:t>ADJECTIVES</a:t>
            </a:r>
            <a:endParaRPr lang="ru-RU" altLang="ru-RU"/>
          </a:p>
        </p:txBody>
      </p:sp>
      <p:sp>
        <p:nvSpPr>
          <p:cNvPr id="3" name="Объект 2">
            <a:extLst>
              <a:ext uri="{FF2B5EF4-FFF2-40B4-BE49-F238E27FC236}">
                <a16:creationId xmlns:a16="http://schemas.microsoft.com/office/drawing/2014/main" id="{F0FF3E85-7391-4983-2D55-771FA2710DBB}"/>
              </a:ext>
            </a:extLst>
          </p:cNvPr>
          <p:cNvSpPr>
            <a:spLocks noGrp="1"/>
          </p:cNvSpPr>
          <p:nvPr>
            <p:ph idx="1"/>
          </p:nvPr>
        </p:nvSpPr>
        <p:spPr/>
        <p:txBody>
          <a:bodyPr/>
          <a:lstStyle/>
          <a:p>
            <a:pPr eaLnBrk="1" hangingPunct="1">
              <a:defRPr/>
            </a:pPr>
            <a:r>
              <a:rPr lang="ru-RU" dirty="0"/>
              <a:t>Односложные прилагательные образуют сравнительную степень путем прибавления к положительной степени суффикса –</a:t>
            </a:r>
            <a:r>
              <a:rPr lang="ru-RU" dirty="0" err="1"/>
              <a:t>er</a:t>
            </a:r>
            <a:r>
              <a:rPr lang="ru-RU" dirty="0"/>
              <a:t>, а превосходную степень – прибавлением суффикса–</a:t>
            </a:r>
            <a:r>
              <a:rPr lang="ru-RU" dirty="0" err="1"/>
              <a:t>est</a:t>
            </a:r>
            <a:r>
              <a:rPr lang="ru-RU" dirty="0"/>
              <a:t>.</a:t>
            </a:r>
          </a:p>
          <a:p>
            <a:pPr eaLnBrk="1" hangingPunct="1">
              <a:defRPr/>
            </a:pPr>
            <a:r>
              <a:rPr lang="ru-RU" dirty="0"/>
              <a:t>Перед существительным, определяемым прилагательным в превосходной степени, всегда стоит определенный артикль </a:t>
            </a:r>
            <a:r>
              <a:rPr lang="ru-RU" dirty="0" err="1"/>
              <a:t>the</a:t>
            </a:r>
            <a:r>
              <a:rPr lang="ru-RU" dirty="0"/>
              <a:t>.</a:t>
            </a:r>
            <a:endParaRPr lang="en-US" dirty="0"/>
          </a:p>
          <a:p>
            <a:pPr marL="0" indent="0" eaLnBrk="1" hangingPunct="1">
              <a:buFont typeface="Arial" panose="020B0604020202020204" pitchFamily="34" charset="0"/>
              <a:buNone/>
              <a:defRPr/>
            </a:pPr>
            <a:r>
              <a:rPr lang="en-US" i="1" dirty="0"/>
              <a:t>big - bigg</a:t>
            </a:r>
            <a:r>
              <a:rPr lang="en-US" i="1" dirty="0">
                <a:solidFill>
                  <a:srgbClr val="FF0000"/>
                </a:solidFill>
              </a:rPr>
              <a:t>er</a:t>
            </a:r>
            <a:r>
              <a:rPr lang="en-US" i="1" dirty="0"/>
              <a:t> - </a:t>
            </a:r>
            <a:r>
              <a:rPr lang="en-US" i="1" u="sng" dirty="0"/>
              <a:t>the</a:t>
            </a:r>
            <a:r>
              <a:rPr lang="en-US" i="1" dirty="0"/>
              <a:t> bigg</a:t>
            </a:r>
            <a:r>
              <a:rPr lang="en-US" i="1" dirty="0">
                <a:solidFill>
                  <a:srgbClr val="FF0000"/>
                </a:solidFill>
              </a:rPr>
              <a:t>est</a:t>
            </a:r>
            <a:r>
              <a:rPr lang="en-US" i="1" dirty="0"/>
              <a:t> (</a:t>
            </a:r>
            <a:r>
              <a:rPr lang="ru-RU" i="1" dirty="0"/>
              <a:t>большой)</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Заголовок 1">
            <a:extLst>
              <a:ext uri="{FF2B5EF4-FFF2-40B4-BE49-F238E27FC236}">
                <a16:creationId xmlns:a16="http://schemas.microsoft.com/office/drawing/2014/main" id="{923D0C25-73C0-AE91-5B9E-946DCFDAE11C}"/>
              </a:ext>
            </a:extLst>
          </p:cNvPr>
          <p:cNvSpPr>
            <a:spLocks noGrp="1"/>
          </p:cNvSpPr>
          <p:nvPr>
            <p:ph type="title"/>
          </p:nvPr>
        </p:nvSpPr>
        <p:spPr/>
        <p:txBody>
          <a:bodyPr/>
          <a:lstStyle/>
          <a:p>
            <a:pPr eaLnBrk="1" hangingPunct="1"/>
            <a:endParaRPr lang="ru-RU" altLang="ru-RU"/>
          </a:p>
        </p:txBody>
      </p:sp>
      <p:sp>
        <p:nvSpPr>
          <p:cNvPr id="3" name="Объект 2">
            <a:extLst>
              <a:ext uri="{FF2B5EF4-FFF2-40B4-BE49-F238E27FC236}">
                <a16:creationId xmlns:a16="http://schemas.microsoft.com/office/drawing/2014/main" id="{F176D6F7-1E3E-5309-0091-B89A31A339AB}"/>
              </a:ext>
            </a:extLst>
          </p:cNvPr>
          <p:cNvSpPr>
            <a:spLocks noGrp="1"/>
          </p:cNvSpPr>
          <p:nvPr>
            <p:ph idx="1"/>
          </p:nvPr>
        </p:nvSpPr>
        <p:spPr/>
        <p:txBody>
          <a:bodyPr/>
          <a:lstStyle/>
          <a:p>
            <a:pPr eaLnBrk="1" hangingPunct="1">
              <a:defRPr/>
            </a:pPr>
            <a:r>
              <a:rPr lang="ru-RU" dirty="0"/>
              <a:t>Большинство двухсложных прилагательных и прилагательных состоящих из трех и более слогов, образуют сравнительную степень при помощи слова </a:t>
            </a:r>
            <a:r>
              <a:rPr lang="ru-RU" dirty="0" err="1"/>
              <a:t>more</a:t>
            </a:r>
            <a:r>
              <a:rPr lang="ru-RU" dirty="0"/>
              <a:t> – более, а превосходную степень при помощи слова </a:t>
            </a:r>
            <a:r>
              <a:rPr lang="ru-RU" dirty="0" err="1"/>
              <a:t>most</a:t>
            </a:r>
            <a:r>
              <a:rPr lang="ru-RU" dirty="0"/>
              <a:t> – наиболее. </a:t>
            </a:r>
            <a:r>
              <a:rPr lang="ru-RU" dirty="0" err="1"/>
              <a:t>More</a:t>
            </a:r>
            <a:r>
              <a:rPr lang="ru-RU" dirty="0"/>
              <a:t> и </a:t>
            </a:r>
            <a:r>
              <a:rPr lang="ru-RU" dirty="0" err="1"/>
              <a:t>most</a:t>
            </a:r>
            <a:r>
              <a:rPr lang="ru-RU" dirty="0"/>
              <a:t> всегда ставятся перед прилагательными в положительной степени (т.е. основной форме).</a:t>
            </a:r>
            <a:endParaRPr lang="en-US" dirty="0"/>
          </a:p>
          <a:p>
            <a:pPr marL="0" indent="0" eaLnBrk="1" hangingPunct="1">
              <a:buFont typeface="Arial" panose="020B0604020202020204" pitchFamily="34" charset="0"/>
              <a:buNone/>
              <a:defRPr/>
            </a:pPr>
            <a:r>
              <a:rPr lang="en-US" i="1" dirty="0"/>
              <a:t>famous - </a:t>
            </a:r>
            <a:r>
              <a:rPr lang="en-US" i="1" dirty="0">
                <a:solidFill>
                  <a:srgbClr val="FF0000"/>
                </a:solidFill>
              </a:rPr>
              <a:t>more</a:t>
            </a:r>
            <a:r>
              <a:rPr lang="en-US" i="1" dirty="0"/>
              <a:t> famous -  </a:t>
            </a:r>
            <a:r>
              <a:rPr lang="en-US" i="1" dirty="0">
                <a:solidFill>
                  <a:srgbClr val="FF0000"/>
                </a:solidFill>
              </a:rPr>
              <a:t>the</a:t>
            </a:r>
            <a:r>
              <a:rPr lang="en-US" i="1" dirty="0"/>
              <a:t> </a:t>
            </a:r>
            <a:r>
              <a:rPr lang="en-US" i="1" dirty="0">
                <a:solidFill>
                  <a:srgbClr val="FF0000"/>
                </a:solidFill>
              </a:rPr>
              <a:t>most</a:t>
            </a:r>
            <a:r>
              <a:rPr lang="en-US" i="1" dirty="0"/>
              <a:t> famous</a:t>
            </a:r>
            <a:endParaRPr lang="ru-RU" i="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Заголовок 1">
            <a:extLst>
              <a:ext uri="{FF2B5EF4-FFF2-40B4-BE49-F238E27FC236}">
                <a16:creationId xmlns:a16="http://schemas.microsoft.com/office/drawing/2014/main" id="{8820EEBC-C5B8-943B-5E19-25590ED92899}"/>
              </a:ext>
            </a:extLst>
          </p:cNvPr>
          <p:cNvSpPr>
            <a:spLocks noGrp="1"/>
          </p:cNvSpPr>
          <p:nvPr>
            <p:ph type="title"/>
          </p:nvPr>
        </p:nvSpPr>
        <p:spPr/>
        <p:txBody>
          <a:bodyPr/>
          <a:lstStyle/>
          <a:p>
            <a:pPr eaLnBrk="1" hangingPunct="1"/>
            <a:endParaRPr lang="ru-RU" altLang="ru-RU"/>
          </a:p>
        </p:txBody>
      </p:sp>
      <p:sp>
        <p:nvSpPr>
          <p:cNvPr id="3" name="Объект 2">
            <a:extLst>
              <a:ext uri="{FF2B5EF4-FFF2-40B4-BE49-F238E27FC236}">
                <a16:creationId xmlns:a16="http://schemas.microsoft.com/office/drawing/2014/main" id="{D91A1909-7A0C-0C42-8C29-DC3FFC42DBD2}"/>
              </a:ext>
            </a:extLst>
          </p:cNvPr>
          <p:cNvSpPr>
            <a:spLocks noGrp="1"/>
          </p:cNvSpPr>
          <p:nvPr>
            <p:ph idx="1"/>
          </p:nvPr>
        </p:nvSpPr>
        <p:spPr/>
        <p:txBody>
          <a:bodyPr/>
          <a:lstStyle/>
          <a:p>
            <a:pPr marL="0" indent="0" algn="ctr" eaLnBrk="1" hangingPunct="1">
              <a:buFont typeface="Arial" panose="020B0604020202020204" pitchFamily="34" charset="0"/>
              <a:buNone/>
              <a:defRPr/>
            </a:pPr>
            <a:r>
              <a:rPr lang="ru-RU" dirty="0"/>
              <a:t>Исключения:</a:t>
            </a:r>
          </a:p>
          <a:p>
            <a:pPr eaLnBrk="1" hangingPunct="1">
              <a:defRPr/>
            </a:pPr>
            <a:r>
              <a:rPr lang="ru-RU" dirty="0"/>
              <a:t>двусложные прилагательные оканчивающиеся на:</a:t>
            </a:r>
          </a:p>
          <a:p>
            <a:pPr eaLnBrk="1" hangingPunct="1">
              <a:defRPr/>
            </a:pPr>
            <a:r>
              <a:rPr lang="ru-RU" dirty="0"/>
              <a:t>-</a:t>
            </a:r>
            <a:r>
              <a:rPr lang="en-US" dirty="0"/>
              <a:t>y (y → </a:t>
            </a:r>
            <a:r>
              <a:rPr lang="en-US" dirty="0" err="1"/>
              <a:t>i</a:t>
            </a:r>
            <a:r>
              <a:rPr lang="en-US" dirty="0"/>
              <a:t>): easy - easier - easiest (</a:t>
            </a:r>
            <a:r>
              <a:rPr lang="ru-RU" dirty="0"/>
              <a:t>легкий - более легкий - самый легкий)</a:t>
            </a:r>
          </a:p>
          <a:p>
            <a:pPr eaLnBrk="1" hangingPunct="1">
              <a:defRPr/>
            </a:pPr>
            <a:r>
              <a:rPr lang="ru-RU" dirty="0"/>
              <a:t>-</a:t>
            </a:r>
            <a:r>
              <a:rPr lang="en-US" dirty="0" err="1"/>
              <a:t>er</a:t>
            </a:r>
            <a:r>
              <a:rPr lang="en-US" dirty="0"/>
              <a:t>: clever - cleverer - cleverest (</a:t>
            </a:r>
            <a:r>
              <a:rPr lang="ru-RU" dirty="0"/>
              <a:t>умный)</a:t>
            </a:r>
          </a:p>
          <a:p>
            <a:pPr eaLnBrk="1" hangingPunct="1">
              <a:defRPr/>
            </a:pPr>
            <a:r>
              <a:rPr lang="ru-RU" dirty="0"/>
              <a:t>-</a:t>
            </a:r>
            <a:r>
              <a:rPr lang="en-US" dirty="0"/>
              <a:t>le: gentle - gentler - gentlest (</a:t>
            </a:r>
            <a:r>
              <a:rPr lang="ru-RU" dirty="0"/>
              <a:t>кроткий)</a:t>
            </a:r>
          </a:p>
          <a:p>
            <a:pPr eaLnBrk="1" hangingPunct="1">
              <a:defRPr/>
            </a:pPr>
            <a:r>
              <a:rPr lang="ru-RU" dirty="0"/>
              <a:t>-</a:t>
            </a:r>
            <a:r>
              <a:rPr lang="en-US" dirty="0" err="1"/>
              <a:t>ow</a:t>
            </a:r>
            <a:r>
              <a:rPr lang="en-US" dirty="0"/>
              <a:t>: narrow - narrower - narrowest (</a:t>
            </a:r>
            <a:r>
              <a:rPr lang="ru-RU" dirty="0"/>
              <a:t>узкий)</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Заголовок 1">
            <a:extLst>
              <a:ext uri="{FF2B5EF4-FFF2-40B4-BE49-F238E27FC236}">
                <a16:creationId xmlns:a16="http://schemas.microsoft.com/office/drawing/2014/main" id="{2D5C310B-B1BD-291F-D865-19B948831CFF}"/>
              </a:ext>
            </a:extLst>
          </p:cNvPr>
          <p:cNvSpPr>
            <a:spLocks noGrp="1"/>
          </p:cNvSpPr>
          <p:nvPr>
            <p:ph type="title"/>
          </p:nvPr>
        </p:nvSpPr>
        <p:spPr/>
        <p:txBody>
          <a:bodyPr/>
          <a:lstStyle/>
          <a:p>
            <a:pPr eaLnBrk="1" hangingPunct="1"/>
            <a:endParaRPr lang="ru-RU" altLang="ru-RU"/>
          </a:p>
        </p:txBody>
      </p:sp>
      <p:sp>
        <p:nvSpPr>
          <p:cNvPr id="17411" name="Объект 2">
            <a:extLst>
              <a:ext uri="{FF2B5EF4-FFF2-40B4-BE49-F238E27FC236}">
                <a16:creationId xmlns:a16="http://schemas.microsoft.com/office/drawing/2014/main" id="{706618DD-3B32-8975-7026-95F03C5D0E27}"/>
              </a:ext>
            </a:extLst>
          </p:cNvPr>
          <p:cNvSpPr>
            <a:spLocks noGrp="1"/>
          </p:cNvSpPr>
          <p:nvPr>
            <p:ph idx="1"/>
          </p:nvPr>
        </p:nvSpPr>
        <p:spPr/>
        <p:txBody>
          <a:bodyPr/>
          <a:lstStyle/>
          <a:p>
            <a:pPr eaLnBrk="1" hangingPunct="1"/>
            <a:r>
              <a:rPr lang="en-US" altLang="ru-RU"/>
              <a:t>bad - worse - the worst (</a:t>
            </a:r>
            <a:r>
              <a:rPr lang="ru-RU" altLang="ru-RU"/>
              <a:t>плохой; вредный - хуже - худший)</a:t>
            </a:r>
          </a:p>
          <a:p>
            <a:pPr eaLnBrk="1" hangingPunct="1"/>
            <a:r>
              <a:rPr lang="en-US" altLang="ru-RU"/>
              <a:t>far - farther - the farthest (</a:t>
            </a:r>
            <a:r>
              <a:rPr lang="ru-RU" altLang="ru-RU"/>
              <a:t>дальний) (только о физической дистанции)</a:t>
            </a:r>
          </a:p>
          <a:p>
            <a:pPr eaLnBrk="1" hangingPunct="1"/>
            <a:r>
              <a:rPr lang="en-US" altLang="ru-RU"/>
              <a:t>far - further - the furthest (</a:t>
            </a:r>
            <a:r>
              <a:rPr lang="ru-RU" altLang="ru-RU"/>
              <a:t>дальний) (общее)</a:t>
            </a:r>
          </a:p>
          <a:p>
            <a:pPr eaLnBrk="1" hangingPunct="1"/>
            <a:r>
              <a:rPr lang="en-US" altLang="ru-RU"/>
              <a:t>good - better - the best (</a:t>
            </a:r>
            <a:r>
              <a:rPr lang="ru-RU" altLang="ru-RU"/>
              <a:t>хороший)</a:t>
            </a:r>
          </a:p>
          <a:p>
            <a:pPr eaLnBrk="1" hangingPunct="1"/>
            <a:r>
              <a:rPr lang="en-US" altLang="ru-RU"/>
              <a:t>little - less - least (</a:t>
            </a:r>
            <a:r>
              <a:rPr lang="ru-RU" altLang="ru-RU"/>
              <a:t>маленький) (о количестве)</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7C613551-87D7-F0C1-7422-1C2154F404F7}"/>
              </a:ext>
            </a:extLst>
          </p:cNvPr>
          <p:cNvSpPr>
            <a:spLocks noGrp="1"/>
          </p:cNvSpPr>
          <p:nvPr>
            <p:ph idx="1"/>
          </p:nvPr>
        </p:nvSpPr>
        <p:spPr>
          <a:xfrm>
            <a:off x="666750" y="438150"/>
            <a:ext cx="7886700" cy="5891213"/>
          </a:xfrm>
        </p:spPr>
        <p:txBody>
          <a:bodyPr/>
          <a:lstStyle/>
          <a:p>
            <a:pPr eaLnBrk="1" hangingPunct="1">
              <a:defRPr/>
            </a:pPr>
            <a:r>
              <a:rPr lang="en-US" dirty="0"/>
              <a:t>Fill in the correct form of the words in brackets (comparative or superlative).</a:t>
            </a:r>
          </a:p>
          <a:p>
            <a:pPr eaLnBrk="1" hangingPunct="1">
              <a:defRPr/>
            </a:pPr>
            <a:r>
              <a:rPr lang="en-US" dirty="0"/>
              <a:t>My house is (big) than yours.</a:t>
            </a:r>
          </a:p>
          <a:p>
            <a:pPr eaLnBrk="1" hangingPunct="1">
              <a:defRPr/>
            </a:pPr>
            <a:r>
              <a:rPr lang="en-US" dirty="0"/>
              <a:t>This flower is (beautiful) than that one.</a:t>
            </a:r>
          </a:p>
          <a:p>
            <a:pPr eaLnBrk="1" hangingPunct="1">
              <a:defRPr/>
            </a:pPr>
            <a:r>
              <a:rPr lang="en-US" dirty="0"/>
              <a:t>This is the (interesting) book I have ever read.</a:t>
            </a:r>
          </a:p>
          <a:p>
            <a:pPr eaLnBrk="1" hangingPunct="1">
              <a:defRPr/>
            </a:pPr>
            <a:r>
              <a:rPr lang="en-US" dirty="0"/>
              <a:t>Non-smokers usually live (long)than smokers.</a:t>
            </a:r>
          </a:p>
          <a:p>
            <a:pPr eaLnBrk="1" hangingPunct="1">
              <a:defRPr/>
            </a:pPr>
            <a:r>
              <a:rPr lang="en-US" dirty="0"/>
              <a:t>Which is the (dangerous) animal in the world?</a:t>
            </a:r>
          </a:p>
          <a:p>
            <a:pPr eaLnBrk="1" hangingPunct="1">
              <a:defRPr/>
            </a:pPr>
            <a:r>
              <a:rPr lang="en-US" dirty="0"/>
              <a:t>A holiday by the sea is (good) than a holiday in the mountains.</a:t>
            </a:r>
          </a:p>
          <a:p>
            <a:pPr eaLnBrk="1" hangingPunct="1">
              <a:defRPr/>
            </a:pPr>
            <a:r>
              <a:rPr lang="en-US" dirty="0"/>
              <a:t>It is strange but often a coke is (expensive) than a beer.</a:t>
            </a:r>
          </a:p>
          <a:p>
            <a:pPr eaLnBrk="1" hangingPunct="1">
              <a:defRPr/>
            </a:pPr>
            <a:r>
              <a:rPr lang="en-US" dirty="0"/>
              <a:t>Who is the (rich) woman on earth?</a:t>
            </a:r>
          </a:p>
          <a:p>
            <a:pPr marL="0" indent="0" eaLnBrk="1" hangingPunct="1">
              <a:buFont typeface="Arial" panose="020B0604020202020204" pitchFamily="34" charset="0"/>
              <a:buNone/>
              <a:defRPr/>
            </a:pPr>
            <a:endParaRPr lang="ru-RU"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Объект 2">
            <a:extLst>
              <a:ext uri="{FF2B5EF4-FFF2-40B4-BE49-F238E27FC236}">
                <a16:creationId xmlns:a16="http://schemas.microsoft.com/office/drawing/2014/main" id="{EB5BDC08-4E80-7CE2-2312-37ABF6DFC2AE}"/>
              </a:ext>
            </a:extLst>
          </p:cNvPr>
          <p:cNvSpPr>
            <a:spLocks noGrp="1"/>
          </p:cNvSpPr>
          <p:nvPr>
            <p:ph idx="1"/>
          </p:nvPr>
        </p:nvSpPr>
        <p:spPr>
          <a:xfrm>
            <a:off x="628650" y="209550"/>
            <a:ext cx="7886700" cy="5967413"/>
          </a:xfrm>
        </p:spPr>
        <p:txBody>
          <a:bodyPr/>
          <a:lstStyle/>
          <a:p>
            <a:pPr eaLnBrk="1" hangingPunct="1"/>
            <a:r>
              <a:rPr lang="en-US" altLang="ru-RU"/>
              <a:t>My house is </a:t>
            </a:r>
            <a:r>
              <a:rPr lang="en-US" altLang="ru-RU">
                <a:solidFill>
                  <a:srgbClr val="FF0000"/>
                </a:solidFill>
              </a:rPr>
              <a:t>bigge</a:t>
            </a:r>
            <a:r>
              <a:rPr lang="en-US" altLang="ru-RU"/>
              <a:t>r than yours.</a:t>
            </a:r>
          </a:p>
          <a:p>
            <a:pPr eaLnBrk="1" hangingPunct="1"/>
            <a:r>
              <a:rPr lang="en-US" altLang="ru-RU"/>
              <a:t>This flower is </a:t>
            </a:r>
            <a:r>
              <a:rPr lang="en-US" altLang="ru-RU">
                <a:solidFill>
                  <a:srgbClr val="FF0000"/>
                </a:solidFill>
              </a:rPr>
              <a:t>more beautiful</a:t>
            </a:r>
            <a:r>
              <a:rPr lang="en-US" altLang="ru-RU"/>
              <a:t> than that one.</a:t>
            </a:r>
          </a:p>
          <a:p>
            <a:pPr eaLnBrk="1" hangingPunct="1"/>
            <a:r>
              <a:rPr lang="en-US" altLang="ru-RU"/>
              <a:t>This is </a:t>
            </a:r>
            <a:r>
              <a:rPr lang="en-US" altLang="ru-RU">
                <a:solidFill>
                  <a:srgbClr val="FF0000"/>
                </a:solidFill>
              </a:rPr>
              <a:t>the most interesting </a:t>
            </a:r>
            <a:r>
              <a:rPr lang="en-US" altLang="ru-RU"/>
              <a:t>book I have ever read.</a:t>
            </a:r>
          </a:p>
          <a:p>
            <a:pPr eaLnBrk="1" hangingPunct="1"/>
            <a:r>
              <a:rPr lang="en-US" altLang="ru-RU"/>
              <a:t>Non-smokers usually live </a:t>
            </a:r>
            <a:r>
              <a:rPr lang="en-US" altLang="ru-RU">
                <a:solidFill>
                  <a:srgbClr val="FF0000"/>
                </a:solidFill>
              </a:rPr>
              <a:t>longer</a:t>
            </a:r>
            <a:r>
              <a:rPr lang="en-US" altLang="ru-RU"/>
              <a:t> than smokers.</a:t>
            </a:r>
          </a:p>
          <a:p>
            <a:pPr eaLnBrk="1" hangingPunct="1"/>
            <a:r>
              <a:rPr lang="en-US" altLang="ru-RU"/>
              <a:t>Which is </a:t>
            </a:r>
            <a:r>
              <a:rPr lang="en-US" altLang="ru-RU">
                <a:solidFill>
                  <a:srgbClr val="FF0000"/>
                </a:solidFill>
              </a:rPr>
              <a:t>the most dangerous </a:t>
            </a:r>
            <a:r>
              <a:rPr lang="en-US" altLang="ru-RU"/>
              <a:t>animal in the world?</a:t>
            </a:r>
          </a:p>
          <a:p>
            <a:pPr eaLnBrk="1" hangingPunct="1"/>
            <a:r>
              <a:rPr lang="en-US" altLang="ru-RU"/>
              <a:t>A holiday by the sea is </a:t>
            </a:r>
            <a:r>
              <a:rPr lang="en-US" altLang="ru-RU">
                <a:solidFill>
                  <a:srgbClr val="FF0000"/>
                </a:solidFill>
              </a:rPr>
              <a:t>better</a:t>
            </a:r>
            <a:r>
              <a:rPr lang="en-US" altLang="ru-RU"/>
              <a:t> than a holiday in the mountains.</a:t>
            </a:r>
          </a:p>
          <a:p>
            <a:pPr eaLnBrk="1" hangingPunct="1"/>
            <a:r>
              <a:rPr lang="en-US" altLang="ru-RU"/>
              <a:t>It is strange but often a coke is </a:t>
            </a:r>
            <a:r>
              <a:rPr lang="en-US" altLang="ru-RU">
                <a:solidFill>
                  <a:srgbClr val="FF0000"/>
                </a:solidFill>
              </a:rPr>
              <a:t>more expensive </a:t>
            </a:r>
            <a:r>
              <a:rPr lang="en-US" altLang="ru-RU"/>
              <a:t>than a beer.</a:t>
            </a:r>
          </a:p>
          <a:p>
            <a:pPr eaLnBrk="1" hangingPunct="1"/>
            <a:r>
              <a:rPr lang="en-US" altLang="ru-RU"/>
              <a:t>Who is </a:t>
            </a:r>
            <a:r>
              <a:rPr lang="en-US" altLang="ru-RU">
                <a:solidFill>
                  <a:srgbClr val="FF0000"/>
                </a:solidFill>
              </a:rPr>
              <a:t>the richest </a:t>
            </a:r>
            <a:r>
              <a:rPr lang="en-US" altLang="ru-RU"/>
              <a:t>woman on earth?</a:t>
            </a:r>
            <a:endParaRPr lang="ru-RU" altLang="ru-RU"/>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3CFDB-6A90-4501-D6F2-3A8113FE685C}"/>
              </a:ext>
            </a:extLst>
          </p:cNvPr>
          <p:cNvSpPr>
            <a:spLocks noGrp="1"/>
          </p:cNvSpPr>
          <p:nvPr>
            <p:ph type="title"/>
          </p:nvPr>
        </p:nvSpPr>
        <p:spPr>
          <a:xfrm>
            <a:off x="628650" y="1653598"/>
            <a:ext cx="7886700" cy="1325563"/>
          </a:xfrm>
          <a:ln>
            <a:miter lim="800000"/>
            <a:headEnd/>
            <a:tailEnd/>
          </a:ln>
        </p:spPr>
        <p:txBody>
          <a:bodyPr rtlCol="0">
            <a:normAutofit/>
          </a:bodyPr>
          <a:lstStyle/>
          <a:p>
            <a:pPr eaLnBrk="1" fontAlgn="auto" hangingPunct="1">
              <a:spcAft>
                <a:spcPts val="0"/>
              </a:spcAft>
              <a:defRPr/>
            </a:pPr>
            <a:r>
              <a:rPr lang="en-US" sz="6000" b="1" u="sng" dirty="0">
                <a:ln w="900" cmpd="sng">
                  <a:solidFill>
                    <a:schemeClr val="accent1">
                      <a:satMod val="190000"/>
                      <a:alpha val="55000"/>
                    </a:schemeClr>
                  </a:solidFill>
                  <a:prstDash val="solid"/>
                </a:ln>
                <a:solidFill>
                  <a:srgbClr val="0070C0"/>
                </a:solidFill>
                <a:effectLst>
                  <a:innerShdw blurRad="101600" dist="76200" dir="5400000">
                    <a:schemeClr val="accent1">
                      <a:satMod val="190000"/>
                      <a:tint val="100000"/>
                      <a:alpha val="74000"/>
                    </a:schemeClr>
                  </a:innerShdw>
                </a:effectLst>
              </a:rPr>
              <a:t>What is a pronoun ?</a:t>
            </a:r>
          </a:p>
        </p:txBody>
      </p:sp>
      <p:sp>
        <p:nvSpPr>
          <p:cNvPr id="3" name="Content Placeholder 2">
            <a:extLst>
              <a:ext uri="{FF2B5EF4-FFF2-40B4-BE49-F238E27FC236}">
                <a16:creationId xmlns:a16="http://schemas.microsoft.com/office/drawing/2014/main" id="{BCCBAE85-7DE6-8598-6499-5A29B6430A16}"/>
              </a:ext>
            </a:extLst>
          </p:cNvPr>
          <p:cNvSpPr>
            <a:spLocks noGrp="1"/>
          </p:cNvSpPr>
          <p:nvPr>
            <p:ph idx="1"/>
          </p:nvPr>
        </p:nvSpPr>
        <p:spPr>
          <a:xfrm>
            <a:off x="628650" y="3387435"/>
            <a:ext cx="7886700" cy="2789527"/>
          </a:xfrm>
          <a:ln>
            <a:miter lim="800000"/>
            <a:headEnd/>
            <a:tailEnd/>
          </a:ln>
        </p:spPr>
        <p:txBody>
          <a:bodyPr rtlCol="0">
            <a:normAutofit/>
            <a:scene3d>
              <a:camera prst="orthographicFront"/>
              <a:lightRig rig="glow" dir="tl">
                <a:rot lat="0" lon="0" rev="5400000"/>
              </a:lightRig>
            </a:scene3d>
            <a:sp3d contourW="12700">
              <a:bevelT w="25400" h="25400"/>
              <a:contourClr>
                <a:schemeClr val="accent6">
                  <a:shade val="73000"/>
                </a:schemeClr>
              </a:contourClr>
            </a:sp3d>
          </a:bodyPr>
          <a:lstStyle/>
          <a:p>
            <a:pPr eaLnBrk="1" fontAlgn="auto" hangingPunct="1">
              <a:spcAft>
                <a:spcPts val="0"/>
              </a:spcAft>
              <a:defRPr/>
            </a:pPr>
            <a:r>
              <a:rPr lang="en-US" sz="4800" b="1" i="1" dirty="0">
                <a:ln w="11430"/>
                <a:effectLst>
                  <a:outerShdw blurRad="80000" dist="40000" dir="5040000" algn="tl">
                    <a:srgbClr val="000000">
                      <a:alpha val="30000"/>
                    </a:srgbClr>
                  </a:outerShdw>
                </a:effectLst>
              </a:rPr>
              <a:t>A  Pronoun is a word that takes the place of a noun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Заголовок 1">
            <a:extLst>
              <a:ext uri="{FF2B5EF4-FFF2-40B4-BE49-F238E27FC236}">
                <a16:creationId xmlns:a16="http://schemas.microsoft.com/office/drawing/2014/main" id="{4F78C725-7970-1B25-E82D-47887BA766AC}"/>
              </a:ext>
            </a:extLst>
          </p:cNvPr>
          <p:cNvSpPr>
            <a:spLocks noGrp="1"/>
          </p:cNvSpPr>
          <p:nvPr>
            <p:ph type="title"/>
          </p:nvPr>
        </p:nvSpPr>
        <p:spPr/>
        <p:txBody>
          <a:bodyPr/>
          <a:lstStyle/>
          <a:p>
            <a:pPr eaLnBrk="1" hangingPunct="1"/>
            <a:endParaRPr lang="ru-RU" altLang="ru-RU"/>
          </a:p>
        </p:txBody>
      </p:sp>
      <p:pic>
        <p:nvPicPr>
          <p:cNvPr id="22531" name="Объект 3">
            <a:extLst>
              <a:ext uri="{FF2B5EF4-FFF2-40B4-BE49-F238E27FC236}">
                <a16:creationId xmlns:a16="http://schemas.microsoft.com/office/drawing/2014/main" id="{C67C5317-8BBC-0170-A2E8-A640C5202B54}"/>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628650" y="739775"/>
            <a:ext cx="8140700" cy="5608638"/>
          </a:xfr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A65D4F8-136B-FF8C-A216-EB3B93C0ABC9}"/>
              </a:ext>
            </a:extLst>
          </p:cNvPr>
          <p:cNvSpPr>
            <a:spLocks noGrp="1"/>
          </p:cNvSpPr>
          <p:nvPr>
            <p:ph type="title"/>
          </p:nvPr>
        </p:nvSpPr>
        <p:spPr>
          <a:xfrm>
            <a:off x="1733550" y="496888"/>
            <a:ext cx="6781800" cy="1193800"/>
          </a:xfrm>
        </p:spPr>
        <p:txBody>
          <a:bodyPr/>
          <a:lstStyle/>
          <a:p>
            <a:pPr eaLnBrk="1" hangingPunct="1">
              <a:defRPr/>
            </a:pPr>
            <a:r>
              <a:rPr lang="en-US" cap="all" dirty="0"/>
              <a:t>SUBJECT PRONOUNS</a:t>
            </a:r>
            <a:br>
              <a:rPr lang="en-US" cap="all" dirty="0"/>
            </a:br>
            <a:endParaRPr lang="ru-RU" dirty="0"/>
          </a:p>
        </p:txBody>
      </p:sp>
      <p:sp>
        <p:nvSpPr>
          <p:cNvPr id="3" name="Объект 2">
            <a:extLst>
              <a:ext uri="{FF2B5EF4-FFF2-40B4-BE49-F238E27FC236}">
                <a16:creationId xmlns:a16="http://schemas.microsoft.com/office/drawing/2014/main" id="{7D26040C-09F8-8BD3-3E15-5157DF64004A}"/>
              </a:ext>
            </a:extLst>
          </p:cNvPr>
          <p:cNvSpPr>
            <a:spLocks noGrp="1"/>
          </p:cNvSpPr>
          <p:nvPr>
            <p:ph idx="1"/>
          </p:nvPr>
        </p:nvSpPr>
        <p:spPr>
          <a:xfrm>
            <a:off x="628650" y="1296988"/>
            <a:ext cx="7886700" cy="4879975"/>
          </a:xfrm>
        </p:spPr>
        <p:txBody>
          <a:bodyPr/>
          <a:lstStyle/>
          <a:p>
            <a:pPr marL="0" indent="0" eaLnBrk="1" hangingPunct="1">
              <a:buFont typeface="Arial" panose="020B0604020202020204" pitchFamily="34" charset="0"/>
              <a:buNone/>
              <a:defRPr/>
            </a:pPr>
            <a:r>
              <a:rPr lang="en-US" dirty="0"/>
              <a:t> Subject pronouns replace nouns that are the subject of their clause. In the 3rd person, subject pronouns are often used to avoid repetition of the subject's name.</a:t>
            </a:r>
          </a:p>
          <a:p>
            <a:pPr marL="0" indent="0" eaLnBrk="1" hangingPunct="1">
              <a:buFont typeface="Arial" panose="020B0604020202020204" pitchFamily="34" charset="0"/>
              <a:buNone/>
              <a:defRPr/>
            </a:pPr>
            <a:r>
              <a:rPr lang="en-US" cap="all" dirty="0">
                <a:solidFill>
                  <a:srgbClr val="FF0000"/>
                </a:solidFill>
              </a:rPr>
              <a:t>EXAMPLES</a:t>
            </a:r>
          </a:p>
          <a:p>
            <a:pPr eaLnBrk="1" hangingPunct="1">
              <a:defRPr/>
            </a:pPr>
            <a:r>
              <a:rPr lang="en-US" b="1" dirty="0">
                <a:solidFill>
                  <a:srgbClr val="0070C0"/>
                </a:solidFill>
              </a:rPr>
              <a:t>I</a:t>
            </a:r>
            <a:r>
              <a:rPr lang="en-US" dirty="0">
                <a:solidFill>
                  <a:srgbClr val="0070C0"/>
                </a:solidFill>
              </a:rPr>
              <a:t> am 16.</a:t>
            </a:r>
          </a:p>
          <a:p>
            <a:pPr eaLnBrk="1" hangingPunct="1">
              <a:defRPr/>
            </a:pPr>
            <a:r>
              <a:rPr lang="en-US" b="1" dirty="0">
                <a:solidFill>
                  <a:srgbClr val="0070C0"/>
                </a:solidFill>
              </a:rPr>
              <a:t>You</a:t>
            </a:r>
            <a:r>
              <a:rPr lang="en-US" dirty="0">
                <a:solidFill>
                  <a:srgbClr val="0070C0"/>
                </a:solidFill>
              </a:rPr>
              <a:t> seem lost.</a:t>
            </a:r>
          </a:p>
          <a:p>
            <a:pPr eaLnBrk="1" hangingPunct="1">
              <a:defRPr/>
            </a:pPr>
            <a:r>
              <a:rPr lang="en-US" dirty="0">
                <a:solidFill>
                  <a:srgbClr val="0070C0"/>
                </a:solidFill>
              </a:rPr>
              <a:t>Jim is angry, and </a:t>
            </a:r>
            <a:r>
              <a:rPr lang="en-US" b="1" dirty="0">
                <a:solidFill>
                  <a:srgbClr val="0070C0"/>
                </a:solidFill>
              </a:rPr>
              <a:t>he</a:t>
            </a:r>
            <a:r>
              <a:rPr lang="en-US" dirty="0">
                <a:solidFill>
                  <a:srgbClr val="0070C0"/>
                </a:solidFill>
              </a:rPr>
              <a:t> wants Sally to apologize.</a:t>
            </a:r>
          </a:p>
          <a:p>
            <a:pPr eaLnBrk="1" hangingPunct="1">
              <a:defRPr/>
            </a:pPr>
            <a:r>
              <a:rPr lang="en-US" dirty="0">
                <a:solidFill>
                  <a:srgbClr val="0070C0"/>
                </a:solidFill>
              </a:rPr>
              <a:t>This table is old. </a:t>
            </a:r>
            <a:r>
              <a:rPr lang="en-US" b="1" dirty="0">
                <a:solidFill>
                  <a:srgbClr val="0070C0"/>
                </a:solidFill>
              </a:rPr>
              <a:t>It</a:t>
            </a:r>
            <a:r>
              <a:rPr lang="en-US" dirty="0">
                <a:solidFill>
                  <a:srgbClr val="0070C0"/>
                </a:solidFill>
              </a:rPr>
              <a:t> needs to be repainted.</a:t>
            </a:r>
          </a:p>
          <a:p>
            <a:pPr eaLnBrk="1" hangingPunct="1">
              <a:defRPr/>
            </a:pPr>
            <a:r>
              <a:rPr lang="en-US" b="1" dirty="0">
                <a:solidFill>
                  <a:srgbClr val="0070C0"/>
                </a:solidFill>
              </a:rPr>
              <a:t>We</a:t>
            </a:r>
            <a:r>
              <a:rPr lang="en-US" dirty="0">
                <a:solidFill>
                  <a:srgbClr val="0070C0"/>
                </a:solidFill>
              </a:rPr>
              <a:t> aren't coming.</a:t>
            </a:r>
          </a:p>
          <a:p>
            <a:pPr eaLnBrk="1" hangingPunct="1">
              <a:defRPr/>
            </a:pPr>
            <a:r>
              <a:rPr lang="en-US" b="1" dirty="0">
                <a:solidFill>
                  <a:srgbClr val="0070C0"/>
                </a:solidFill>
              </a:rPr>
              <a:t>They</a:t>
            </a:r>
            <a:r>
              <a:rPr lang="en-US" dirty="0">
                <a:solidFill>
                  <a:srgbClr val="0070C0"/>
                </a:solidFill>
              </a:rPr>
              <a:t> don't like pancakes.</a:t>
            </a:r>
          </a:p>
          <a:p>
            <a:pPr eaLnBrk="1" hangingPunct="1">
              <a:defRPr/>
            </a:pPr>
            <a:endParaRPr lang="ru-RU"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E317690-A737-3322-0E66-12ECA6AE67C4}"/>
              </a:ext>
            </a:extLst>
          </p:cNvPr>
          <p:cNvSpPr>
            <a:spLocks noGrp="1"/>
          </p:cNvSpPr>
          <p:nvPr>
            <p:ph type="title"/>
          </p:nvPr>
        </p:nvSpPr>
        <p:spPr>
          <a:xfrm>
            <a:off x="1751013" y="469900"/>
            <a:ext cx="6764337" cy="1220788"/>
          </a:xfrm>
        </p:spPr>
        <p:txBody>
          <a:bodyPr/>
          <a:lstStyle/>
          <a:p>
            <a:pPr eaLnBrk="1" hangingPunct="1">
              <a:defRPr/>
            </a:pPr>
            <a:r>
              <a:rPr lang="en-US" cap="all" dirty="0"/>
              <a:t>OBJECT PRONOUNS</a:t>
            </a:r>
            <a:br>
              <a:rPr lang="en-US" cap="all" dirty="0"/>
            </a:br>
            <a:endParaRPr lang="ru-RU" dirty="0"/>
          </a:p>
        </p:txBody>
      </p:sp>
      <p:sp>
        <p:nvSpPr>
          <p:cNvPr id="3" name="Объект 2">
            <a:extLst>
              <a:ext uri="{FF2B5EF4-FFF2-40B4-BE49-F238E27FC236}">
                <a16:creationId xmlns:a16="http://schemas.microsoft.com/office/drawing/2014/main" id="{07FD495D-8021-4516-781D-080187EB469F}"/>
              </a:ext>
            </a:extLst>
          </p:cNvPr>
          <p:cNvSpPr>
            <a:spLocks noGrp="1"/>
          </p:cNvSpPr>
          <p:nvPr>
            <p:ph idx="1"/>
          </p:nvPr>
        </p:nvSpPr>
        <p:spPr/>
        <p:txBody>
          <a:bodyPr/>
          <a:lstStyle/>
          <a:p>
            <a:pPr marL="0" indent="0" eaLnBrk="1" hangingPunct="1">
              <a:buFont typeface="Arial" panose="020B0604020202020204" pitchFamily="34" charset="0"/>
              <a:buNone/>
              <a:defRPr/>
            </a:pPr>
            <a:r>
              <a:rPr lang="en-US" dirty="0"/>
              <a:t>Object pronouns are used to replace nouns that are the direct or indirect object of a clause.</a:t>
            </a:r>
          </a:p>
          <a:p>
            <a:pPr marL="0" indent="0" eaLnBrk="1" hangingPunct="1">
              <a:buFont typeface="Arial" panose="020B0604020202020204" pitchFamily="34" charset="0"/>
              <a:buNone/>
              <a:defRPr/>
            </a:pPr>
            <a:r>
              <a:rPr lang="en-US" cap="all" dirty="0">
                <a:solidFill>
                  <a:srgbClr val="FF0000"/>
                </a:solidFill>
              </a:rPr>
              <a:t>EXAMPLES</a:t>
            </a:r>
          </a:p>
          <a:p>
            <a:pPr eaLnBrk="1" hangingPunct="1">
              <a:defRPr/>
            </a:pPr>
            <a:r>
              <a:rPr lang="en-US" dirty="0">
                <a:solidFill>
                  <a:srgbClr val="002060"/>
                </a:solidFill>
              </a:rPr>
              <a:t>Give the book to </a:t>
            </a:r>
            <a:r>
              <a:rPr lang="en-US" b="1" dirty="0">
                <a:solidFill>
                  <a:srgbClr val="002060"/>
                </a:solidFill>
              </a:rPr>
              <a:t>me</a:t>
            </a:r>
            <a:r>
              <a:rPr lang="en-US" dirty="0">
                <a:solidFill>
                  <a:srgbClr val="002060"/>
                </a:solidFill>
              </a:rPr>
              <a:t>.</a:t>
            </a:r>
          </a:p>
          <a:p>
            <a:pPr eaLnBrk="1" hangingPunct="1">
              <a:defRPr/>
            </a:pPr>
            <a:r>
              <a:rPr lang="en-US" dirty="0">
                <a:solidFill>
                  <a:srgbClr val="002060"/>
                </a:solidFill>
              </a:rPr>
              <a:t>The teacher wants to talk to </a:t>
            </a:r>
            <a:r>
              <a:rPr lang="en-US" b="1" dirty="0">
                <a:solidFill>
                  <a:srgbClr val="002060"/>
                </a:solidFill>
              </a:rPr>
              <a:t>you</a:t>
            </a:r>
            <a:r>
              <a:rPr lang="en-US" dirty="0">
                <a:solidFill>
                  <a:srgbClr val="002060"/>
                </a:solidFill>
              </a:rPr>
              <a:t>.</a:t>
            </a:r>
          </a:p>
          <a:p>
            <a:pPr eaLnBrk="1" hangingPunct="1">
              <a:defRPr/>
            </a:pPr>
            <a:r>
              <a:rPr lang="en-US" dirty="0">
                <a:solidFill>
                  <a:srgbClr val="002060"/>
                </a:solidFill>
              </a:rPr>
              <a:t>Jake is hurt because Bill hit </a:t>
            </a:r>
            <a:r>
              <a:rPr lang="en-US" b="1" dirty="0">
                <a:solidFill>
                  <a:srgbClr val="002060"/>
                </a:solidFill>
              </a:rPr>
              <a:t>him</a:t>
            </a:r>
            <a:r>
              <a:rPr lang="en-US" dirty="0">
                <a:solidFill>
                  <a:srgbClr val="002060"/>
                </a:solidFill>
              </a:rPr>
              <a:t>.</a:t>
            </a:r>
          </a:p>
          <a:p>
            <a:pPr eaLnBrk="1" hangingPunct="1">
              <a:defRPr/>
            </a:pPr>
            <a:r>
              <a:rPr lang="en-US" dirty="0" err="1">
                <a:solidFill>
                  <a:srgbClr val="002060"/>
                </a:solidFill>
              </a:rPr>
              <a:t>Rachid</a:t>
            </a:r>
            <a:r>
              <a:rPr lang="en-US" dirty="0">
                <a:solidFill>
                  <a:srgbClr val="002060"/>
                </a:solidFill>
              </a:rPr>
              <a:t> </a:t>
            </a:r>
            <a:r>
              <a:rPr lang="en-US" dirty="0" err="1">
                <a:solidFill>
                  <a:srgbClr val="002060"/>
                </a:solidFill>
              </a:rPr>
              <a:t>recieved</a:t>
            </a:r>
            <a:r>
              <a:rPr lang="en-US" dirty="0">
                <a:solidFill>
                  <a:srgbClr val="002060"/>
                </a:solidFill>
              </a:rPr>
              <a:t> a letter from </a:t>
            </a:r>
            <a:r>
              <a:rPr lang="en-US" b="1" dirty="0">
                <a:solidFill>
                  <a:srgbClr val="002060"/>
                </a:solidFill>
              </a:rPr>
              <a:t>her</a:t>
            </a:r>
            <a:r>
              <a:rPr lang="en-US" dirty="0">
                <a:solidFill>
                  <a:srgbClr val="002060"/>
                </a:solidFill>
              </a:rPr>
              <a:t> last week.</a:t>
            </a:r>
          </a:p>
          <a:p>
            <a:pPr eaLnBrk="1" hangingPunct="1">
              <a:defRPr/>
            </a:pPr>
            <a:r>
              <a:rPr lang="en-US" dirty="0">
                <a:solidFill>
                  <a:srgbClr val="002060"/>
                </a:solidFill>
              </a:rPr>
              <a:t>Mark can't find </a:t>
            </a:r>
            <a:r>
              <a:rPr lang="en-US" b="1" dirty="0">
                <a:solidFill>
                  <a:srgbClr val="002060"/>
                </a:solidFill>
              </a:rPr>
              <a:t>it</a:t>
            </a:r>
            <a:r>
              <a:rPr lang="en-US" dirty="0">
                <a:solidFill>
                  <a:srgbClr val="002060"/>
                </a:solidFill>
              </a:rPr>
              <a:t>.</a:t>
            </a:r>
          </a:p>
          <a:p>
            <a:pPr eaLnBrk="1" hangingPunct="1">
              <a:defRPr/>
            </a:pPr>
            <a:r>
              <a:rPr lang="en-US" dirty="0">
                <a:solidFill>
                  <a:srgbClr val="002060"/>
                </a:solidFill>
              </a:rPr>
              <a:t>Don't be angry with </a:t>
            </a:r>
            <a:r>
              <a:rPr lang="en-US" b="1" dirty="0">
                <a:solidFill>
                  <a:srgbClr val="002060"/>
                </a:solidFill>
              </a:rPr>
              <a:t>us</a:t>
            </a:r>
            <a:r>
              <a:rPr lang="en-US" dirty="0">
                <a:solidFill>
                  <a:srgbClr val="002060"/>
                </a:solidFill>
              </a:rPr>
              <a:t>.</a:t>
            </a:r>
          </a:p>
          <a:p>
            <a:pPr eaLnBrk="1" hangingPunct="1">
              <a:defRPr/>
            </a:pPr>
            <a:r>
              <a:rPr lang="en-US" dirty="0">
                <a:solidFill>
                  <a:srgbClr val="002060"/>
                </a:solidFill>
              </a:rPr>
              <a:t>Tell </a:t>
            </a:r>
            <a:r>
              <a:rPr lang="en-US" b="1" dirty="0">
                <a:solidFill>
                  <a:srgbClr val="002060"/>
                </a:solidFill>
              </a:rPr>
              <a:t>them</a:t>
            </a:r>
            <a:r>
              <a:rPr lang="en-US" dirty="0">
                <a:solidFill>
                  <a:srgbClr val="002060"/>
                </a:solidFill>
              </a:rPr>
              <a:t> to hurry up!</a:t>
            </a:r>
          </a:p>
          <a:p>
            <a:pPr eaLnBrk="1" hangingPunct="1">
              <a:defRPr/>
            </a:pPr>
            <a:endParaRPr lang="ru-RU"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59688A3-0F8D-C54F-EE41-DF8F8412A337}"/>
              </a:ext>
            </a:extLst>
          </p:cNvPr>
          <p:cNvSpPr>
            <a:spLocks noGrp="1"/>
          </p:cNvSpPr>
          <p:nvPr>
            <p:ph type="title"/>
          </p:nvPr>
        </p:nvSpPr>
        <p:spPr>
          <a:xfrm>
            <a:off x="1768475" y="461963"/>
            <a:ext cx="6746875" cy="469900"/>
          </a:xfrm>
        </p:spPr>
        <p:txBody>
          <a:bodyPr/>
          <a:lstStyle/>
          <a:p>
            <a:pPr eaLnBrk="1" hangingPunct="1">
              <a:defRPr/>
            </a:pPr>
            <a:r>
              <a:rPr lang="en-US" cap="all" dirty="0"/>
              <a:t>POSSESSIVE ADJECTIVES </a:t>
            </a:r>
          </a:p>
        </p:txBody>
      </p:sp>
      <p:sp>
        <p:nvSpPr>
          <p:cNvPr id="3" name="Объект 2">
            <a:extLst>
              <a:ext uri="{FF2B5EF4-FFF2-40B4-BE49-F238E27FC236}">
                <a16:creationId xmlns:a16="http://schemas.microsoft.com/office/drawing/2014/main" id="{E51FE6CC-0F61-30EB-59B9-3440F1F24B25}"/>
              </a:ext>
            </a:extLst>
          </p:cNvPr>
          <p:cNvSpPr>
            <a:spLocks noGrp="1"/>
          </p:cNvSpPr>
          <p:nvPr>
            <p:ph idx="1"/>
          </p:nvPr>
        </p:nvSpPr>
        <p:spPr>
          <a:xfrm>
            <a:off x="628650" y="1201738"/>
            <a:ext cx="7886700" cy="4975225"/>
          </a:xfrm>
        </p:spPr>
        <p:txBody>
          <a:bodyPr/>
          <a:lstStyle/>
          <a:p>
            <a:pPr marL="0" indent="0" eaLnBrk="1" hangingPunct="1">
              <a:buFont typeface="Arial" panose="020B0604020202020204" pitchFamily="34" charset="0"/>
              <a:buNone/>
              <a:defRPr/>
            </a:pPr>
            <a:r>
              <a:rPr lang="en-US" sz="2000" dirty="0"/>
              <a:t>Possessive adjectives are not pronouns, but rather determiners. It is useful to learn them at the same time as pronouns, however, because they are similar in form to the possessive pronouns. Possessive adjectives function as adjectives, so they appear before the noun they modify. They do not replace a noun as pronouns do.</a:t>
            </a:r>
          </a:p>
          <a:p>
            <a:pPr eaLnBrk="1" hangingPunct="1">
              <a:defRPr/>
            </a:pPr>
            <a:r>
              <a:rPr lang="en-US" dirty="0">
                <a:solidFill>
                  <a:srgbClr val="002060"/>
                </a:solidFill>
              </a:rPr>
              <a:t>Did mother find </a:t>
            </a:r>
            <a:r>
              <a:rPr lang="en-US" b="1" dirty="0">
                <a:solidFill>
                  <a:srgbClr val="002060"/>
                </a:solidFill>
              </a:rPr>
              <a:t>my shoes</a:t>
            </a:r>
            <a:r>
              <a:rPr lang="en-US" dirty="0">
                <a:solidFill>
                  <a:srgbClr val="002060"/>
                </a:solidFill>
              </a:rPr>
              <a:t>?</a:t>
            </a:r>
          </a:p>
          <a:p>
            <a:pPr eaLnBrk="1" hangingPunct="1">
              <a:defRPr/>
            </a:pPr>
            <a:r>
              <a:rPr lang="en-US" dirty="0">
                <a:solidFill>
                  <a:srgbClr val="002060"/>
                </a:solidFill>
              </a:rPr>
              <a:t>Mrs. Baker wants to see </a:t>
            </a:r>
            <a:r>
              <a:rPr lang="en-US" b="1" dirty="0">
                <a:solidFill>
                  <a:srgbClr val="002060"/>
                </a:solidFill>
              </a:rPr>
              <a:t>your homework</a:t>
            </a:r>
            <a:r>
              <a:rPr lang="en-US" dirty="0">
                <a:solidFill>
                  <a:srgbClr val="002060"/>
                </a:solidFill>
              </a:rPr>
              <a:t>.</a:t>
            </a:r>
          </a:p>
          <a:p>
            <a:pPr eaLnBrk="1" hangingPunct="1">
              <a:defRPr/>
            </a:pPr>
            <a:r>
              <a:rPr lang="en-US" dirty="0">
                <a:solidFill>
                  <a:srgbClr val="002060"/>
                </a:solidFill>
              </a:rPr>
              <a:t>Can Jake bring over </a:t>
            </a:r>
            <a:r>
              <a:rPr lang="en-US" b="1" dirty="0">
                <a:solidFill>
                  <a:srgbClr val="002060"/>
                </a:solidFill>
              </a:rPr>
              <a:t>his baseball cards</a:t>
            </a:r>
            <a:r>
              <a:rPr lang="en-US" dirty="0">
                <a:solidFill>
                  <a:srgbClr val="002060"/>
                </a:solidFill>
              </a:rPr>
              <a:t>?</a:t>
            </a:r>
          </a:p>
          <a:p>
            <a:pPr eaLnBrk="1" hangingPunct="1">
              <a:defRPr/>
            </a:pPr>
            <a:r>
              <a:rPr lang="en-US" dirty="0">
                <a:solidFill>
                  <a:srgbClr val="002060"/>
                </a:solidFill>
              </a:rPr>
              <a:t>Samantha will fix </a:t>
            </a:r>
            <a:r>
              <a:rPr lang="en-US" b="1" dirty="0">
                <a:solidFill>
                  <a:srgbClr val="002060"/>
                </a:solidFill>
              </a:rPr>
              <a:t>her bike</a:t>
            </a:r>
            <a:r>
              <a:rPr lang="en-US" dirty="0">
                <a:solidFill>
                  <a:srgbClr val="002060"/>
                </a:solidFill>
              </a:rPr>
              <a:t> tomorrow.</a:t>
            </a:r>
          </a:p>
          <a:p>
            <a:pPr eaLnBrk="1" hangingPunct="1">
              <a:defRPr/>
            </a:pPr>
            <a:r>
              <a:rPr lang="en-US" dirty="0">
                <a:solidFill>
                  <a:srgbClr val="002060"/>
                </a:solidFill>
              </a:rPr>
              <a:t>The cat broke </a:t>
            </a:r>
            <a:r>
              <a:rPr lang="en-US" b="1" dirty="0">
                <a:solidFill>
                  <a:srgbClr val="002060"/>
                </a:solidFill>
              </a:rPr>
              <a:t>its leg</a:t>
            </a:r>
            <a:r>
              <a:rPr lang="en-US" dirty="0">
                <a:solidFill>
                  <a:srgbClr val="002060"/>
                </a:solidFill>
              </a:rPr>
              <a:t>.</a:t>
            </a:r>
          </a:p>
          <a:p>
            <a:pPr eaLnBrk="1" hangingPunct="1">
              <a:defRPr/>
            </a:pPr>
            <a:r>
              <a:rPr lang="en-US" dirty="0">
                <a:solidFill>
                  <a:srgbClr val="002060"/>
                </a:solidFill>
              </a:rPr>
              <a:t>This is </a:t>
            </a:r>
            <a:r>
              <a:rPr lang="en-US" b="1" dirty="0">
                <a:solidFill>
                  <a:srgbClr val="002060"/>
                </a:solidFill>
              </a:rPr>
              <a:t>our house</a:t>
            </a:r>
            <a:r>
              <a:rPr lang="en-US" dirty="0">
                <a:solidFill>
                  <a:srgbClr val="002060"/>
                </a:solidFill>
              </a:rPr>
              <a:t>.</a:t>
            </a:r>
          </a:p>
          <a:p>
            <a:pPr eaLnBrk="1" hangingPunct="1">
              <a:defRPr/>
            </a:pPr>
            <a:r>
              <a:rPr lang="en-US" dirty="0">
                <a:solidFill>
                  <a:srgbClr val="002060"/>
                </a:solidFill>
              </a:rPr>
              <a:t>Where is </a:t>
            </a:r>
            <a:r>
              <a:rPr lang="en-US" b="1" dirty="0">
                <a:solidFill>
                  <a:srgbClr val="002060"/>
                </a:solidFill>
              </a:rPr>
              <a:t>their school</a:t>
            </a:r>
            <a:r>
              <a:rPr lang="en-US" dirty="0">
                <a:solidFill>
                  <a:srgbClr val="002060"/>
                </a:solidFill>
              </a:rPr>
              <a:t>?</a:t>
            </a:r>
          </a:p>
          <a:p>
            <a:pPr eaLnBrk="1" hangingPunct="1">
              <a:defRPr/>
            </a:pPr>
            <a:endParaRPr lang="ru-RU"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755972C-3B47-F410-AEEA-E5170C67992B}"/>
              </a:ext>
            </a:extLst>
          </p:cNvPr>
          <p:cNvSpPr>
            <a:spLocks noGrp="1"/>
          </p:cNvSpPr>
          <p:nvPr>
            <p:ph type="title"/>
          </p:nvPr>
        </p:nvSpPr>
        <p:spPr>
          <a:xfrm>
            <a:off x="1724025" y="434975"/>
            <a:ext cx="6932613" cy="1489075"/>
          </a:xfrm>
        </p:spPr>
        <p:txBody>
          <a:bodyPr/>
          <a:lstStyle/>
          <a:p>
            <a:pPr eaLnBrk="1" hangingPunct="1">
              <a:defRPr/>
            </a:pPr>
            <a:r>
              <a:rPr lang="en-US" cap="all" dirty="0"/>
              <a:t>ABSOLUTE POSSESSIVE PRONOUNS</a:t>
            </a:r>
            <a:br>
              <a:rPr lang="en-US" cap="all" dirty="0"/>
            </a:br>
            <a:endParaRPr lang="ru-RU" dirty="0"/>
          </a:p>
        </p:txBody>
      </p:sp>
      <p:sp>
        <p:nvSpPr>
          <p:cNvPr id="3" name="Объект 2">
            <a:extLst>
              <a:ext uri="{FF2B5EF4-FFF2-40B4-BE49-F238E27FC236}">
                <a16:creationId xmlns:a16="http://schemas.microsoft.com/office/drawing/2014/main" id="{F5DC6985-6A0F-CBB4-D9DE-831831029216}"/>
              </a:ext>
            </a:extLst>
          </p:cNvPr>
          <p:cNvSpPr>
            <a:spLocks noGrp="1"/>
          </p:cNvSpPr>
          <p:nvPr>
            <p:ph idx="1"/>
          </p:nvPr>
        </p:nvSpPr>
        <p:spPr>
          <a:xfrm>
            <a:off x="652463" y="1498600"/>
            <a:ext cx="7862887" cy="4678363"/>
          </a:xfrm>
        </p:spPr>
        <p:txBody>
          <a:bodyPr/>
          <a:lstStyle/>
          <a:p>
            <a:pPr marL="0" indent="0" eaLnBrk="1" hangingPunct="1">
              <a:buFont typeface="Arial" panose="020B0604020202020204" pitchFamily="34" charset="0"/>
              <a:buNone/>
              <a:defRPr/>
            </a:pPr>
            <a:r>
              <a:rPr lang="en-US" dirty="0"/>
              <a:t>Possessive pronouns replace possessive nouns as either the subject or the object of a clause. Because the noun being replaced doesn't appear in the sentence, it must be clear from the context.</a:t>
            </a:r>
          </a:p>
          <a:p>
            <a:pPr eaLnBrk="1" hangingPunct="1">
              <a:defRPr/>
            </a:pPr>
            <a:r>
              <a:rPr lang="en-US" dirty="0">
                <a:solidFill>
                  <a:srgbClr val="002060"/>
                </a:solidFill>
              </a:rPr>
              <a:t>This bag is </a:t>
            </a:r>
            <a:r>
              <a:rPr lang="en-US" b="1" dirty="0">
                <a:solidFill>
                  <a:srgbClr val="002060"/>
                </a:solidFill>
              </a:rPr>
              <a:t>mine</a:t>
            </a:r>
            <a:r>
              <a:rPr lang="en-US" dirty="0">
                <a:solidFill>
                  <a:srgbClr val="002060"/>
                </a:solidFill>
              </a:rPr>
              <a:t>.</a:t>
            </a:r>
          </a:p>
          <a:p>
            <a:pPr eaLnBrk="1" hangingPunct="1">
              <a:defRPr/>
            </a:pPr>
            <a:r>
              <a:rPr lang="en-US" b="1" dirty="0">
                <a:solidFill>
                  <a:srgbClr val="002060"/>
                </a:solidFill>
              </a:rPr>
              <a:t>Yours</a:t>
            </a:r>
            <a:r>
              <a:rPr lang="en-US" dirty="0">
                <a:solidFill>
                  <a:srgbClr val="002060"/>
                </a:solidFill>
              </a:rPr>
              <a:t> is not blue.</a:t>
            </a:r>
          </a:p>
          <a:p>
            <a:pPr eaLnBrk="1" hangingPunct="1">
              <a:defRPr/>
            </a:pPr>
            <a:r>
              <a:rPr lang="en-US" dirty="0">
                <a:solidFill>
                  <a:srgbClr val="002060"/>
                </a:solidFill>
              </a:rPr>
              <a:t>That bag looks like </a:t>
            </a:r>
            <a:r>
              <a:rPr lang="en-US" b="1" dirty="0">
                <a:solidFill>
                  <a:srgbClr val="002060"/>
                </a:solidFill>
              </a:rPr>
              <a:t>his</a:t>
            </a:r>
            <a:r>
              <a:rPr lang="en-US" dirty="0">
                <a:solidFill>
                  <a:srgbClr val="002060"/>
                </a:solidFill>
              </a:rPr>
              <a:t>.</a:t>
            </a:r>
          </a:p>
          <a:p>
            <a:pPr eaLnBrk="1" hangingPunct="1">
              <a:defRPr/>
            </a:pPr>
            <a:r>
              <a:rPr lang="en-US" dirty="0">
                <a:solidFill>
                  <a:srgbClr val="002060"/>
                </a:solidFill>
              </a:rPr>
              <a:t>These shoes are not </a:t>
            </a:r>
            <a:r>
              <a:rPr lang="en-US" b="1" dirty="0">
                <a:solidFill>
                  <a:srgbClr val="002060"/>
                </a:solidFill>
              </a:rPr>
              <a:t>hers</a:t>
            </a:r>
            <a:r>
              <a:rPr lang="en-US" dirty="0">
                <a:solidFill>
                  <a:srgbClr val="002060"/>
                </a:solidFill>
              </a:rPr>
              <a:t>.</a:t>
            </a:r>
          </a:p>
          <a:p>
            <a:pPr eaLnBrk="1" hangingPunct="1">
              <a:defRPr/>
            </a:pPr>
            <a:r>
              <a:rPr lang="en-US" dirty="0">
                <a:solidFill>
                  <a:srgbClr val="002060"/>
                </a:solidFill>
              </a:rPr>
              <a:t>That car is </a:t>
            </a:r>
            <a:r>
              <a:rPr lang="en-US" b="1" dirty="0">
                <a:solidFill>
                  <a:srgbClr val="002060"/>
                </a:solidFill>
              </a:rPr>
              <a:t>ours</a:t>
            </a:r>
            <a:r>
              <a:rPr lang="en-US" dirty="0">
                <a:solidFill>
                  <a:srgbClr val="002060"/>
                </a:solidFill>
              </a:rPr>
              <a:t>.</a:t>
            </a:r>
          </a:p>
          <a:p>
            <a:pPr eaLnBrk="1" hangingPunct="1">
              <a:defRPr/>
            </a:pPr>
            <a:r>
              <a:rPr lang="en-US" b="1" dirty="0">
                <a:solidFill>
                  <a:srgbClr val="002060"/>
                </a:solidFill>
              </a:rPr>
              <a:t>Theirs</a:t>
            </a:r>
            <a:r>
              <a:rPr lang="en-US" dirty="0">
                <a:solidFill>
                  <a:srgbClr val="002060"/>
                </a:solidFill>
              </a:rPr>
              <a:t> is parked in the garage.</a:t>
            </a:r>
          </a:p>
          <a:p>
            <a:pPr eaLnBrk="1" hangingPunct="1">
              <a:defRPr/>
            </a:pPr>
            <a:endParaRPr lang="ru-RU"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82B55B9-5DB8-ABB6-93CD-66BED2CB33A4}"/>
              </a:ext>
            </a:extLst>
          </p:cNvPr>
          <p:cNvSpPr>
            <a:spLocks noGrp="1"/>
          </p:cNvSpPr>
          <p:nvPr>
            <p:ph type="title"/>
          </p:nvPr>
        </p:nvSpPr>
        <p:spPr>
          <a:xfrm>
            <a:off x="1384300" y="365125"/>
            <a:ext cx="7131050" cy="1254125"/>
          </a:xfrm>
        </p:spPr>
        <p:txBody>
          <a:bodyPr/>
          <a:lstStyle/>
          <a:p>
            <a:pPr eaLnBrk="1" hangingPunct="1">
              <a:defRPr/>
            </a:pPr>
            <a:r>
              <a:rPr lang="en-US" cap="all" dirty="0"/>
              <a:t>REFLEXIVE PRONOUNS</a:t>
            </a:r>
            <a:br>
              <a:rPr lang="en-US" cap="all" dirty="0"/>
            </a:br>
            <a:endParaRPr lang="ru-RU" dirty="0"/>
          </a:p>
        </p:txBody>
      </p:sp>
      <p:sp>
        <p:nvSpPr>
          <p:cNvPr id="3" name="Объект 2">
            <a:extLst>
              <a:ext uri="{FF2B5EF4-FFF2-40B4-BE49-F238E27FC236}">
                <a16:creationId xmlns:a16="http://schemas.microsoft.com/office/drawing/2014/main" id="{E5973FDD-2892-E225-CC44-06ECC3C5AFCB}"/>
              </a:ext>
            </a:extLst>
          </p:cNvPr>
          <p:cNvSpPr>
            <a:spLocks noGrp="1"/>
          </p:cNvSpPr>
          <p:nvPr>
            <p:ph idx="1"/>
          </p:nvPr>
        </p:nvSpPr>
        <p:spPr/>
        <p:txBody>
          <a:bodyPr/>
          <a:lstStyle/>
          <a:p>
            <a:pPr marL="0" indent="0" eaLnBrk="1" hangingPunct="1">
              <a:buFont typeface="Arial" panose="020B0604020202020204" pitchFamily="34" charset="0"/>
              <a:buNone/>
              <a:defRPr/>
            </a:pPr>
            <a:r>
              <a:rPr lang="en-US" sz="2000" dirty="0"/>
              <a:t>Reflexive pronouns refer back to the subject of the clause because the subject of the action is also the direct or indirect object. Only certain types of verbs can be reflexive. You cannot remove a reflexive pronoun from a sentence because the remaining sentence would be grammatically incorrect.</a:t>
            </a:r>
          </a:p>
          <a:p>
            <a:pPr eaLnBrk="1" hangingPunct="1">
              <a:defRPr/>
            </a:pPr>
            <a:r>
              <a:rPr lang="en-US" dirty="0">
                <a:solidFill>
                  <a:srgbClr val="002060"/>
                </a:solidFill>
              </a:rPr>
              <a:t>I told </a:t>
            </a:r>
            <a:r>
              <a:rPr lang="en-US" b="1" dirty="0">
                <a:solidFill>
                  <a:srgbClr val="002060"/>
                </a:solidFill>
              </a:rPr>
              <a:t>myself</a:t>
            </a:r>
            <a:r>
              <a:rPr lang="en-US" dirty="0">
                <a:solidFill>
                  <a:srgbClr val="002060"/>
                </a:solidFill>
              </a:rPr>
              <a:t> to calm down.</a:t>
            </a:r>
          </a:p>
          <a:p>
            <a:pPr eaLnBrk="1" hangingPunct="1">
              <a:defRPr/>
            </a:pPr>
            <a:r>
              <a:rPr lang="en-US" dirty="0">
                <a:solidFill>
                  <a:srgbClr val="002060"/>
                </a:solidFill>
              </a:rPr>
              <a:t>You cut </a:t>
            </a:r>
            <a:r>
              <a:rPr lang="en-US" b="1" dirty="0">
                <a:solidFill>
                  <a:srgbClr val="002060"/>
                </a:solidFill>
              </a:rPr>
              <a:t>yourself</a:t>
            </a:r>
            <a:r>
              <a:rPr lang="en-US" dirty="0">
                <a:solidFill>
                  <a:srgbClr val="002060"/>
                </a:solidFill>
              </a:rPr>
              <a:t> on this nail?</a:t>
            </a:r>
          </a:p>
          <a:p>
            <a:pPr eaLnBrk="1" hangingPunct="1">
              <a:defRPr/>
            </a:pPr>
            <a:r>
              <a:rPr lang="en-US" dirty="0">
                <a:solidFill>
                  <a:srgbClr val="002060"/>
                </a:solidFill>
              </a:rPr>
              <a:t>He hurt </a:t>
            </a:r>
            <a:r>
              <a:rPr lang="en-US" b="1" dirty="0">
                <a:solidFill>
                  <a:srgbClr val="002060"/>
                </a:solidFill>
              </a:rPr>
              <a:t>himself</a:t>
            </a:r>
            <a:r>
              <a:rPr lang="en-US" dirty="0">
                <a:solidFill>
                  <a:srgbClr val="002060"/>
                </a:solidFill>
              </a:rPr>
              <a:t> on the stairs.</a:t>
            </a:r>
          </a:p>
          <a:p>
            <a:pPr eaLnBrk="1" hangingPunct="1">
              <a:defRPr/>
            </a:pPr>
            <a:r>
              <a:rPr lang="en-US" dirty="0">
                <a:solidFill>
                  <a:srgbClr val="002060"/>
                </a:solidFill>
              </a:rPr>
              <a:t>She found </a:t>
            </a:r>
            <a:r>
              <a:rPr lang="en-US" b="1" dirty="0">
                <a:solidFill>
                  <a:srgbClr val="002060"/>
                </a:solidFill>
              </a:rPr>
              <a:t>herself</a:t>
            </a:r>
            <a:r>
              <a:rPr lang="en-US" dirty="0">
                <a:solidFill>
                  <a:srgbClr val="002060"/>
                </a:solidFill>
              </a:rPr>
              <a:t> in a dangerous part of town.</a:t>
            </a:r>
          </a:p>
          <a:p>
            <a:pPr eaLnBrk="1" hangingPunct="1">
              <a:defRPr/>
            </a:pPr>
            <a:r>
              <a:rPr lang="en-US" dirty="0">
                <a:solidFill>
                  <a:srgbClr val="002060"/>
                </a:solidFill>
              </a:rPr>
              <a:t>The cat threw </a:t>
            </a:r>
            <a:r>
              <a:rPr lang="en-US" b="1" dirty="0">
                <a:solidFill>
                  <a:srgbClr val="002060"/>
                </a:solidFill>
              </a:rPr>
              <a:t>itself</a:t>
            </a:r>
            <a:r>
              <a:rPr lang="en-US" dirty="0">
                <a:solidFill>
                  <a:srgbClr val="002060"/>
                </a:solidFill>
              </a:rPr>
              <a:t> under my car!</a:t>
            </a:r>
          </a:p>
          <a:p>
            <a:pPr eaLnBrk="1" hangingPunct="1">
              <a:defRPr/>
            </a:pPr>
            <a:r>
              <a:rPr lang="en-US" dirty="0">
                <a:solidFill>
                  <a:srgbClr val="002060"/>
                </a:solidFill>
              </a:rPr>
              <a:t>We blame </a:t>
            </a:r>
            <a:r>
              <a:rPr lang="en-US" b="1" dirty="0">
                <a:solidFill>
                  <a:srgbClr val="002060"/>
                </a:solidFill>
              </a:rPr>
              <a:t>ourselves</a:t>
            </a:r>
            <a:r>
              <a:rPr lang="en-US" dirty="0">
                <a:solidFill>
                  <a:srgbClr val="002060"/>
                </a:solidFill>
              </a:rPr>
              <a:t> for the fire.</a:t>
            </a:r>
          </a:p>
          <a:p>
            <a:pPr eaLnBrk="1" hangingPunct="1">
              <a:defRPr/>
            </a:pPr>
            <a:r>
              <a:rPr lang="en-US" dirty="0">
                <a:solidFill>
                  <a:srgbClr val="002060"/>
                </a:solidFill>
              </a:rPr>
              <a:t>The children can take care of </a:t>
            </a:r>
            <a:r>
              <a:rPr lang="en-US" b="1" dirty="0">
                <a:solidFill>
                  <a:srgbClr val="002060"/>
                </a:solidFill>
              </a:rPr>
              <a:t>themselves</a:t>
            </a:r>
            <a:r>
              <a:rPr lang="en-US" dirty="0">
                <a:solidFill>
                  <a:srgbClr val="002060"/>
                </a:solidFill>
              </a:rPr>
              <a:t>.</a:t>
            </a:r>
          </a:p>
          <a:p>
            <a:pPr eaLnBrk="1" hangingPunct="1">
              <a:defRPr/>
            </a:pPr>
            <a:endParaRPr lang="ru-RU"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Заголовок 1">
            <a:extLst>
              <a:ext uri="{FF2B5EF4-FFF2-40B4-BE49-F238E27FC236}">
                <a16:creationId xmlns:a16="http://schemas.microsoft.com/office/drawing/2014/main" id="{EE4C920D-FFE6-65D3-7596-779AE397D251}"/>
              </a:ext>
            </a:extLst>
          </p:cNvPr>
          <p:cNvSpPr>
            <a:spLocks noGrp="1"/>
          </p:cNvSpPr>
          <p:nvPr>
            <p:ph type="title"/>
          </p:nvPr>
        </p:nvSpPr>
        <p:spPr/>
        <p:txBody>
          <a:bodyPr/>
          <a:lstStyle/>
          <a:p>
            <a:pPr eaLnBrk="1" hangingPunct="1"/>
            <a:endParaRPr lang="ru-RU" altLang="ru-RU"/>
          </a:p>
        </p:txBody>
      </p:sp>
      <p:sp>
        <p:nvSpPr>
          <p:cNvPr id="28675" name="Rectangle 1">
            <a:extLst>
              <a:ext uri="{FF2B5EF4-FFF2-40B4-BE49-F238E27FC236}">
                <a16:creationId xmlns:a16="http://schemas.microsoft.com/office/drawing/2014/main" id="{8D733ADD-D488-ABE3-E901-00779D8349A3}"/>
              </a:ext>
            </a:extLst>
          </p:cNvPr>
          <p:cNvSpPr>
            <a:spLocks noGrp="1" noChangeArrowheads="1"/>
          </p:cNvSpPr>
          <p:nvPr>
            <p:ph idx="1"/>
          </p:nvPr>
        </p:nvSpPr>
        <p:spPr>
          <a:xfrm>
            <a:off x="304800" y="446088"/>
            <a:ext cx="8839200" cy="6294437"/>
          </a:xfrm>
          <a:solidFill>
            <a:srgbClr val="ECF0F1"/>
          </a:solidFill>
        </p:spPr>
        <p:txBody>
          <a:bodyPr lIns="0" tIns="0" rIns="0" bIns="0" anchor="ctr">
            <a:spAutoFit/>
          </a:bodyPr>
          <a:lstStyle/>
          <a:p>
            <a:pPr marL="0" indent="0">
              <a:lnSpc>
                <a:spcPct val="100000"/>
              </a:lnSpc>
              <a:spcBef>
                <a:spcPct val="0"/>
              </a:spcBef>
              <a:buFontTx/>
              <a:buNone/>
            </a:pPr>
            <a:r>
              <a:rPr lang="ru-RU" altLang="ru-RU" sz="2100">
                <a:solidFill>
                  <a:srgbClr val="444444"/>
                </a:solidFill>
                <a:latin typeface="Lato" panose="020F0502020204030203" pitchFamily="34" charset="0"/>
              </a:rPr>
              <a:t>1. My name is Samuel. ........................... am a German.</a:t>
            </a:r>
          </a:p>
          <a:p>
            <a:pPr marL="0" indent="0">
              <a:lnSpc>
                <a:spcPct val="100000"/>
              </a:lnSpc>
              <a:spcBef>
                <a:spcPct val="0"/>
              </a:spcBef>
              <a:buFontTx/>
              <a:buNone/>
            </a:pPr>
            <a:r>
              <a:rPr lang="ru-RU" altLang="ru-RU" sz="2000">
                <a:solidFill>
                  <a:srgbClr val="002060"/>
                </a:solidFill>
                <a:latin typeface="Lato" panose="020F0502020204030203" pitchFamily="34" charset="0"/>
              </a:rPr>
              <a:t>I</a:t>
            </a:r>
          </a:p>
          <a:p>
            <a:pPr marL="0" indent="0">
              <a:lnSpc>
                <a:spcPct val="100000"/>
              </a:lnSpc>
              <a:spcBef>
                <a:spcPct val="0"/>
              </a:spcBef>
              <a:buFontTx/>
              <a:buNone/>
            </a:pPr>
            <a:r>
              <a:rPr lang="ru-RU" altLang="ru-RU" sz="2000">
                <a:solidFill>
                  <a:srgbClr val="002060"/>
                </a:solidFill>
                <a:latin typeface="Lato" panose="020F0502020204030203" pitchFamily="34" charset="0"/>
              </a:rPr>
              <a:t>Me</a:t>
            </a:r>
            <a:endParaRPr lang="ru-RU" altLang="ru-RU" sz="2000">
              <a:solidFill>
                <a:srgbClr val="002060"/>
              </a:solidFill>
            </a:endParaRPr>
          </a:p>
          <a:p>
            <a:pPr marL="0" indent="0">
              <a:lnSpc>
                <a:spcPct val="100000"/>
              </a:lnSpc>
              <a:spcBef>
                <a:spcPct val="0"/>
              </a:spcBef>
              <a:buFontTx/>
              <a:buNone/>
            </a:pPr>
            <a:endParaRPr lang="ru-RU" altLang="ru-RU" sz="2100">
              <a:solidFill>
                <a:srgbClr val="444444"/>
              </a:solidFill>
              <a:latin typeface="Lato" panose="020F0502020204030203" pitchFamily="34" charset="0"/>
            </a:endParaRPr>
          </a:p>
          <a:p>
            <a:pPr marL="0" indent="0">
              <a:lnSpc>
                <a:spcPct val="100000"/>
              </a:lnSpc>
              <a:spcBef>
                <a:spcPct val="0"/>
              </a:spcBef>
              <a:buFontTx/>
              <a:buNone/>
            </a:pPr>
            <a:r>
              <a:rPr lang="ru-RU" altLang="ru-RU" sz="2100">
                <a:solidFill>
                  <a:srgbClr val="444444"/>
                </a:solidFill>
                <a:latin typeface="Lato" panose="020F0502020204030203" pitchFamily="34" charset="0"/>
              </a:rPr>
              <a:t>2. My grandparents live in Berlin. We visit ......................... often.</a:t>
            </a:r>
          </a:p>
          <a:p>
            <a:pPr marL="0" indent="0">
              <a:lnSpc>
                <a:spcPct val="100000"/>
              </a:lnSpc>
              <a:spcBef>
                <a:spcPct val="0"/>
              </a:spcBef>
              <a:buFontTx/>
              <a:buNone/>
            </a:pPr>
            <a:r>
              <a:rPr lang="ru-RU" altLang="ru-RU" sz="2000">
                <a:solidFill>
                  <a:srgbClr val="002060"/>
                </a:solidFill>
                <a:latin typeface="Lato" panose="020F0502020204030203" pitchFamily="34" charset="0"/>
              </a:rPr>
              <a:t>they</a:t>
            </a:r>
          </a:p>
          <a:p>
            <a:pPr marL="0" indent="0">
              <a:lnSpc>
                <a:spcPct val="100000"/>
              </a:lnSpc>
              <a:spcBef>
                <a:spcPct val="0"/>
              </a:spcBef>
              <a:buFontTx/>
              <a:buNone/>
            </a:pPr>
            <a:r>
              <a:rPr lang="ru-RU" altLang="ru-RU" sz="2000">
                <a:solidFill>
                  <a:srgbClr val="002060"/>
                </a:solidFill>
                <a:latin typeface="Lato" panose="020F0502020204030203" pitchFamily="34" charset="0"/>
              </a:rPr>
              <a:t>them</a:t>
            </a:r>
            <a:endParaRPr lang="ru-RU" altLang="ru-RU" sz="2000">
              <a:solidFill>
                <a:srgbClr val="002060"/>
              </a:solidFill>
            </a:endParaRPr>
          </a:p>
          <a:p>
            <a:pPr marL="0" indent="0">
              <a:lnSpc>
                <a:spcPct val="100000"/>
              </a:lnSpc>
              <a:spcBef>
                <a:spcPct val="0"/>
              </a:spcBef>
              <a:buFontTx/>
              <a:buNone/>
            </a:pPr>
            <a:endParaRPr lang="ru-RU" altLang="ru-RU" sz="2100">
              <a:solidFill>
                <a:srgbClr val="444444"/>
              </a:solidFill>
              <a:latin typeface="Lato" panose="020F0502020204030203" pitchFamily="34" charset="0"/>
            </a:endParaRPr>
          </a:p>
          <a:p>
            <a:pPr marL="0" indent="0">
              <a:lnSpc>
                <a:spcPct val="100000"/>
              </a:lnSpc>
              <a:spcBef>
                <a:spcPct val="0"/>
              </a:spcBef>
              <a:buFontTx/>
              <a:buNone/>
            </a:pPr>
            <a:r>
              <a:rPr lang="ru-RU" altLang="ru-RU" sz="2100">
                <a:solidFill>
                  <a:srgbClr val="444444"/>
                </a:solidFill>
                <a:latin typeface="Lato" panose="020F0502020204030203" pitchFamily="34" charset="0"/>
              </a:rPr>
              <a:t>3. Let ......................... help you carry these bags.</a:t>
            </a:r>
          </a:p>
          <a:p>
            <a:pPr marL="0" indent="0">
              <a:lnSpc>
                <a:spcPct val="100000"/>
              </a:lnSpc>
              <a:spcBef>
                <a:spcPct val="0"/>
              </a:spcBef>
              <a:buFontTx/>
              <a:buNone/>
            </a:pPr>
            <a:r>
              <a:rPr lang="ru-RU" altLang="ru-RU" sz="2000">
                <a:solidFill>
                  <a:srgbClr val="002060"/>
                </a:solidFill>
                <a:latin typeface="Lato" panose="020F0502020204030203" pitchFamily="34" charset="0"/>
              </a:rPr>
              <a:t>I</a:t>
            </a:r>
          </a:p>
          <a:p>
            <a:pPr marL="0" indent="0">
              <a:lnSpc>
                <a:spcPct val="100000"/>
              </a:lnSpc>
              <a:spcBef>
                <a:spcPct val="0"/>
              </a:spcBef>
              <a:buFontTx/>
              <a:buNone/>
            </a:pPr>
            <a:r>
              <a:rPr lang="ru-RU" altLang="ru-RU" sz="2000">
                <a:solidFill>
                  <a:srgbClr val="002060"/>
                </a:solidFill>
                <a:latin typeface="Lato" panose="020F0502020204030203" pitchFamily="34" charset="0"/>
              </a:rPr>
              <a:t>me</a:t>
            </a:r>
            <a:endParaRPr lang="ru-RU" altLang="ru-RU" sz="2000">
              <a:solidFill>
                <a:srgbClr val="002060"/>
              </a:solidFill>
            </a:endParaRPr>
          </a:p>
          <a:p>
            <a:pPr marL="0" indent="0">
              <a:lnSpc>
                <a:spcPct val="100000"/>
              </a:lnSpc>
              <a:spcBef>
                <a:spcPct val="0"/>
              </a:spcBef>
              <a:buFontTx/>
              <a:buNone/>
            </a:pPr>
            <a:endParaRPr lang="ru-RU" altLang="ru-RU" sz="2100">
              <a:solidFill>
                <a:srgbClr val="444444"/>
              </a:solidFill>
              <a:latin typeface="Lato" panose="020F0502020204030203" pitchFamily="34" charset="0"/>
            </a:endParaRPr>
          </a:p>
          <a:p>
            <a:pPr marL="0" indent="0">
              <a:lnSpc>
                <a:spcPct val="100000"/>
              </a:lnSpc>
              <a:spcBef>
                <a:spcPct val="0"/>
              </a:spcBef>
              <a:buFontTx/>
              <a:buNone/>
            </a:pPr>
            <a:r>
              <a:rPr lang="ru-RU" altLang="ru-RU" sz="2100">
                <a:solidFill>
                  <a:srgbClr val="444444"/>
                </a:solidFill>
                <a:latin typeface="Lato" panose="020F0502020204030203" pitchFamily="34" charset="0"/>
              </a:rPr>
              <a:t>4. Should ......................... help you carry these books?</a:t>
            </a:r>
          </a:p>
          <a:p>
            <a:pPr marL="0" indent="0">
              <a:lnSpc>
                <a:spcPct val="100000"/>
              </a:lnSpc>
              <a:spcBef>
                <a:spcPct val="0"/>
              </a:spcBef>
              <a:buFontTx/>
              <a:buNone/>
            </a:pPr>
            <a:r>
              <a:rPr lang="ru-RU" altLang="ru-RU" sz="2000">
                <a:solidFill>
                  <a:srgbClr val="002060"/>
                </a:solidFill>
                <a:latin typeface="Lato" panose="020F0502020204030203" pitchFamily="34" charset="0"/>
              </a:rPr>
              <a:t>I</a:t>
            </a:r>
          </a:p>
          <a:p>
            <a:pPr marL="0" indent="0">
              <a:lnSpc>
                <a:spcPct val="100000"/>
              </a:lnSpc>
              <a:spcBef>
                <a:spcPct val="0"/>
              </a:spcBef>
              <a:buFontTx/>
              <a:buNone/>
            </a:pPr>
            <a:r>
              <a:rPr lang="ru-RU" altLang="ru-RU" sz="2000">
                <a:solidFill>
                  <a:srgbClr val="002060"/>
                </a:solidFill>
                <a:latin typeface="Lato" panose="020F0502020204030203" pitchFamily="34" charset="0"/>
              </a:rPr>
              <a:t>me</a:t>
            </a:r>
            <a:endParaRPr lang="ru-RU" altLang="ru-RU" sz="2000">
              <a:solidFill>
                <a:srgbClr val="002060"/>
              </a:solidFill>
            </a:endParaRPr>
          </a:p>
          <a:p>
            <a:pPr marL="0" indent="0">
              <a:lnSpc>
                <a:spcPct val="100000"/>
              </a:lnSpc>
              <a:spcBef>
                <a:spcPct val="0"/>
              </a:spcBef>
              <a:buFontTx/>
              <a:buNone/>
            </a:pPr>
            <a:endParaRPr lang="ru-RU" altLang="ru-RU" sz="2100">
              <a:solidFill>
                <a:srgbClr val="444444"/>
              </a:solidFill>
              <a:latin typeface="Lato" panose="020F0502020204030203" pitchFamily="34" charset="0"/>
            </a:endParaRPr>
          </a:p>
          <a:p>
            <a:pPr marL="0" indent="0">
              <a:lnSpc>
                <a:spcPct val="100000"/>
              </a:lnSpc>
              <a:spcBef>
                <a:spcPct val="0"/>
              </a:spcBef>
              <a:buFontTx/>
              <a:buNone/>
            </a:pPr>
            <a:r>
              <a:rPr lang="ru-RU" altLang="ru-RU" sz="2100">
                <a:solidFill>
                  <a:srgbClr val="444444"/>
                </a:solidFill>
                <a:latin typeface="Lato" panose="020F0502020204030203" pitchFamily="34" charset="0"/>
              </a:rPr>
              <a:t>5. Can ............... tell me where ................... can find a good restaurant?</a:t>
            </a:r>
          </a:p>
          <a:p>
            <a:pPr marL="0" indent="0">
              <a:lnSpc>
                <a:spcPct val="100000"/>
              </a:lnSpc>
              <a:spcBef>
                <a:spcPct val="0"/>
              </a:spcBef>
              <a:buFontTx/>
              <a:buNone/>
            </a:pPr>
            <a:r>
              <a:rPr lang="ru-RU" altLang="ru-RU" sz="2000">
                <a:solidFill>
                  <a:srgbClr val="002060"/>
                </a:solidFill>
                <a:latin typeface="Lato" panose="020F0502020204030203" pitchFamily="34" charset="0"/>
              </a:rPr>
              <a:t>you, I</a:t>
            </a:r>
          </a:p>
          <a:p>
            <a:pPr marL="0" indent="0">
              <a:lnSpc>
                <a:spcPct val="100000"/>
              </a:lnSpc>
              <a:spcBef>
                <a:spcPct val="0"/>
              </a:spcBef>
              <a:buFontTx/>
              <a:buNone/>
            </a:pPr>
            <a:r>
              <a:rPr lang="ru-RU" altLang="ru-RU" sz="2000">
                <a:solidFill>
                  <a:srgbClr val="002060"/>
                </a:solidFill>
                <a:latin typeface="Lato" panose="020F0502020204030203" pitchFamily="34" charset="0"/>
              </a:rPr>
              <a:t>you, me</a:t>
            </a:r>
          </a:p>
          <a:p>
            <a:pPr marL="0" indent="0">
              <a:lnSpc>
                <a:spcPct val="100000"/>
              </a:lnSpc>
              <a:spcBef>
                <a:spcPct val="0"/>
              </a:spcBef>
              <a:buFontTx/>
              <a:buNone/>
            </a:pPr>
            <a:r>
              <a:rPr lang="ru-RU" altLang="ru-RU" sz="2000">
                <a:solidFill>
                  <a:srgbClr val="002060"/>
                </a:solidFill>
                <a:latin typeface="Lato" panose="020F0502020204030203" pitchFamily="34" charset="0"/>
              </a:rPr>
              <a:t>me, you</a:t>
            </a:r>
            <a:endParaRPr lang="ru-RU" altLang="ru-RU" sz="2000">
              <a:solidFill>
                <a:srgbClr val="002060"/>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Заголовок 1">
            <a:extLst>
              <a:ext uri="{FF2B5EF4-FFF2-40B4-BE49-F238E27FC236}">
                <a16:creationId xmlns:a16="http://schemas.microsoft.com/office/drawing/2014/main" id="{D99D089A-4274-D400-13FC-01B3AFC0C1FB}"/>
              </a:ext>
            </a:extLst>
          </p:cNvPr>
          <p:cNvSpPr>
            <a:spLocks noGrp="1"/>
          </p:cNvSpPr>
          <p:nvPr>
            <p:ph type="title"/>
          </p:nvPr>
        </p:nvSpPr>
        <p:spPr/>
        <p:txBody>
          <a:bodyPr/>
          <a:lstStyle/>
          <a:p>
            <a:pPr eaLnBrk="1" hangingPunct="1"/>
            <a:endParaRPr lang="ru-RU" altLang="ru-RU"/>
          </a:p>
        </p:txBody>
      </p:sp>
      <p:sp>
        <p:nvSpPr>
          <p:cNvPr id="29699" name="Rectangle 1">
            <a:extLst>
              <a:ext uri="{FF2B5EF4-FFF2-40B4-BE49-F238E27FC236}">
                <a16:creationId xmlns:a16="http://schemas.microsoft.com/office/drawing/2014/main" id="{D4CADD29-CF62-DA63-ABB3-FC00EED9DDA8}"/>
              </a:ext>
            </a:extLst>
          </p:cNvPr>
          <p:cNvSpPr>
            <a:spLocks noGrp="1" noChangeArrowheads="1"/>
          </p:cNvSpPr>
          <p:nvPr>
            <p:ph idx="1"/>
          </p:nvPr>
        </p:nvSpPr>
        <p:spPr>
          <a:xfrm>
            <a:off x="182563" y="261938"/>
            <a:ext cx="8332787" cy="6154737"/>
          </a:xfrm>
          <a:solidFill>
            <a:srgbClr val="ECF0F1"/>
          </a:solidFill>
        </p:spPr>
        <p:txBody>
          <a:bodyPr lIns="0" tIns="0" rIns="0" bIns="0" anchor="ctr">
            <a:spAutoFit/>
          </a:bodyPr>
          <a:lstStyle/>
          <a:p>
            <a:pPr marL="0" indent="0">
              <a:lnSpc>
                <a:spcPct val="100000"/>
              </a:lnSpc>
              <a:spcBef>
                <a:spcPct val="0"/>
              </a:spcBef>
              <a:buFontTx/>
              <a:buNone/>
            </a:pPr>
            <a:r>
              <a:rPr lang="ru-RU" altLang="ru-RU" sz="2000">
                <a:solidFill>
                  <a:srgbClr val="444444"/>
                </a:solidFill>
                <a:latin typeface="Times New Roman" panose="02020603050405020304" pitchFamily="18" charset="0"/>
                <a:cs typeface="Times New Roman" panose="02020603050405020304" pitchFamily="18" charset="0"/>
              </a:rPr>
              <a:t>6. James should stay back after school. ...................... has football practice.</a:t>
            </a:r>
          </a:p>
          <a:p>
            <a:pPr marL="0" indent="0">
              <a:lnSpc>
                <a:spcPct val="100000"/>
              </a:lnSpc>
              <a:spcBef>
                <a:spcPct val="0"/>
              </a:spcBef>
              <a:buFontTx/>
              <a:buNone/>
            </a:pPr>
            <a:r>
              <a:rPr lang="ru-RU" altLang="ru-RU" sz="2000">
                <a:solidFill>
                  <a:srgbClr val="002060"/>
                </a:solidFill>
                <a:latin typeface="Times New Roman" panose="02020603050405020304" pitchFamily="18" charset="0"/>
                <a:cs typeface="Times New Roman" panose="02020603050405020304" pitchFamily="18" charset="0"/>
              </a:rPr>
              <a:t>He</a:t>
            </a:r>
          </a:p>
          <a:p>
            <a:pPr marL="0" indent="0">
              <a:lnSpc>
                <a:spcPct val="100000"/>
              </a:lnSpc>
              <a:spcBef>
                <a:spcPct val="0"/>
              </a:spcBef>
              <a:buFontTx/>
              <a:buNone/>
            </a:pPr>
            <a:r>
              <a:rPr lang="ru-RU" altLang="ru-RU" sz="2000">
                <a:solidFill>
                  <a:srgbClr val="002060"/>
                </a:solidFill>
                <a:latin typeface="Times New Roman" panose="02020603050405020304" pitchFamily="18" charset="0"/>
                <a:cs typeface="Times New Roman" panose="02020603050405020304" pitchFamily="18" charset="0"/>
              </a:rPr>
              <a:t>Him</a:t>
            </a:r>
          </a:p>
          <a:p>
            <a:pPr marL="0" indent="0">
              <a:lnSpc>
                <a:spcPct val="100000"/>
              </a:lnSpc>
              <a:spcBef>
                <a:spcPct val="0"/>
              </a:spcBef>
              <a:buFontTx/>
              <a:buNone/>
            </a:pPr>
            <a:r>
              <a:rPr lang="ru-RU" altLang="ru-RU" sz="2000">
                <a:solidFill>
                  <a:srgbClr val="002060"/>
                </a:solidFill>
                <a:latin typeface="Times New Roman" panose="02020603050405020304" pitchFamily="18" charset="0"/>
                <a:cs typeface="Times New Roman" panose="02020603050405020304" pitchFamily="18" charset="0"/>
              </a:rPr>
              <a:t>They</a:t>
            </a:r>
          </a:p>
          <a:p>
            <a:pPr marL="0" indent="0">
              <a:lnSpc>
                <a:spcPct val="100000"/>
              </a:lnSpc>
              <a:spcBef>
                <a:spcPct val="0"/>
              </a:spcBef>
              <a:buFontTx/>
              <a:buNone/>
            </a:pPr>
            <a:r>
              <a:rPr lang="ru-RU" altLang="ru-RU" sz="2000">
                <a:solidFill>
                  <a:srgbClr val="444444"/>
                </a:solidFill>
                <a:latin typeface="Times New Roman" panose="02020603050405020304" pitchFamily="18" charset="0"/>
                <a:cs typeface="Times New Roman" panose="02020603050405020304" pitchFamily="18" charset="0"/>
              </a:rPr>
              <a:t>7. That pen is ........................... It is not ......................</a:t>
            </a:r>
          </a:p>
          <a:p>
            <a:pPr marL="0" indent="0">
              <a:lnSpc>
                <a:spcPct val="100000"/>
              </a:lnSpc>
              <a:spcBef>
                <a:spcPct val="0"/>
              </a:spcBef>
              <a:buFontTx/>
              <a:buNone/>
            </a:pPr>
            <a:r>
              <a:rPr lang="ru-RU" altLang="ru-RU" sz="2000">
                <a:solidFill>
                  <a:srgbClr val="002060"/>
                </a:solidFill>
                <a:latin typeface="Times New Roman" panose="02020603050405020304" pitchFamily="18" charset="0"/>
                <a:cs typeface="Times New Roman" panose="02020603050405020304" pitchFamily="18" charset="0"/>
              </a:rPr>
              <a:t>my, your</a:t>
            </a:r>
          </a:p>
          <a:p>
            <a:pPr marL="0" indent="0">
              <a:lnSpc>
                <a:spcPct val="100000"/>
              </a:lnSpc>
              <a:spcBef>
                <a:spcPct val="0"/>
              </a:spcBef>
              <a:buFontTx/>
              <a:buNone/>
            </a:pPr>
            <a:r>
              <a:rPr lang="ru-RU" altLang="ru-RU" sz="2000">
                <a:solidFill>
                  <a:srgbClr val="002060"/>
                </a:solidFill>
                <a:latin typeface="Times New Roman" panose="02020603050405020304" pitchFamily="18" charset="0"/>
                <a:cs typeface="Times New Roman" panose="02020603050405020304" pitchFamily="18" charset="0"/>
              </a:rPr>
              <a:t>mine, yours</a:t>
            </a:r>
          </a:p>
          <a:p>
            <a:pPr marL="0" indent="0">
              <a:lnSpc>
                <a:spcPct val="100000"/>
              </a:lnSpc>
              <a:spcBef>
                <a:spcPct val="0"/>
              </a:spcBef>
              <a:buFontTx/>
              <a:buNone/>
            </a:pPr>
            <a:r>
              <a:rPr lang="ru-RU" altLang="ru-RU" sz="2000">
                <a:solidFill>
                  <a:srgbClr val="002060"/>
                </a:solidFill>
                <a:latin typeface="Times New Roman" panose="02020603050405020304" pitchFamily="18" charset="0"/>
                <a:cs typeface="Times New Roman" panose="02020603050405020304" pitchFamily="18" charset="0"/>
              </a:rPr>
              <a:t>my, yours</a:t>
            </a:r>
          </a:p>
          <a:p>
            <a:pPr marL="0" indent="0">
              <a:lnSpc>
                <a:spcPct val="100000"/>
              </a:lnSpc>
              <a:spcBef>
                <a:spcPct val="0"/>
              </a:spcBef>
              <a:buFontTx/>
              <a:buNone/>
            </a:pPr>
            <a:r>
              <a:rPr lang="ru-RU" altLang="ru-RU" sz="2000">
                <a:solidFill>
                  <a:srgbClr val="444444"/>
                </a:solidFill>
                <a:latin typeface="Times New Roman" panose="02020603050405020304" pitchFamily="18" charset="0"/>
                <a:cs typeface="Times New Roman" panose="02020603050405020304" pitchFamily="18" charset="0"/>
              </a:rPr>
              <a:t>8. This is ......................... bedroom. That is ....................</a:t>
            </a:r>
          </a:p>
          <a:p>
            <a:pPr marL="0" indent="0">
              <a:lnSpc>
                <a:spcPct val="100000"/>
              </a:lnSpc>
              <a:spcBef>
                <a:spcPct val="0"/>
              </a:spcBef>
              <a:buFontTx/>
              <a:buNone/>
            </a:pPr>
            <a:r>
              <a:rPr lang="ru-RU" altLang="ru-RU" sz="2000">
                <a:solidFill>
                  <a:srgbClr val="002060"/>
                </a:solidFill>
                <a:latin typeface="Times New Roman" panose="02020603050405020304" pitchFamily="18" charset="0"/>
                <a:cs typeface="Times New Roman" panose="02020603050405020304" pitchFamily="18" charset="0"/>
              </a:rPr>
              <a:t>my, her</a:t>
            </a:r>
          </a:p>
          <a:p>
            <a:pPr marL="0" indent="0">
              <a:lnSpc>
                <a:spcPct val="100000"/>
              </a:lnSpc>
              <a:spcBef>
                <a:spcPct val="0"/>
              </a:spcBef>
              <a:buFontTx/>
              <a:buNone/>
            </a:pPr>
            <a:r>
              <a:rPr lang="ru-RU" altLang="ru-RU" sz="2000">
                <a:solidFill>
                  <a:srgbClr val="002060"/>
                </a:solidFill>
                <a:latin typeface="Times New Roman" panose="02020603050405020304" pitchFamily="18" charset="0"/>
                <a:cs typeface="Times New Roman" panose="02020603050405020304" pitchFamily="18" charset="0"/>
              </a:rPr>
              <a:t>my, hers</a:t>
            </a:r>
          </a:p>
          <a:p>
            <a:pPr marL="0" indent="0">
              <a:lnSpc>
                <a:spcPct val="100000"/>
              </a:lnSpc>
              <a:spcBef>
                <a:spcPct val="0"/>
              </a:spcBef>
              <a:buFontTx/>
              <a:buNone/>
            </a:pPr>
            <a:r>
              <a:rPr lang="ru-RU" altLang="ru-RU" sz="2000">
                <a:solidFill>
                  <a:srgbClr val="002060"/>
                </a:solidFill>
                <a:latin typeface="Times New Roman" panose="02020603050405020304" pitchFamily="18" charset="0"/>
                <a:cs typeface="Times New Roman" panose="02020603050405020304" pitchFamily="18" charset="0"/>
              </a:rPr>
              <a:t>mine, hers</a:t>
            </a:r>
          </a:p>
          <a:p>
            <a:pPr marL="0" indent="0">
              <a:lnSpc>
                <a:spcPct val="100000"/>
              </a:lnSpc>
              <a:spcBef>
                <a:spcPct val="0"/>
              </a:spcBef>
              <a:buFontTx/>
              <a:buNone/>
            </a:pPr>
            <a:r>
              <a:rPr lang="ru-RU" altLang="ru-RU" sz="2000">
                <a:solidFill>
                  <a:srgbClr val="444444"/>
                </a:solidFill>
                <a:latin typeface="Times New Roman" panose="02020603050405020304" pitchFamily="18" charset="0"/>
                <a:cs typeface="Times New Roman" panose="02020603050405020304" pitchFamily="18" charset="0"/>
              </a:rPr>
              <a:t>9. We can go to ..................... place or we can go to ....................</a:t>
            </a:r>
          </a:p>
          <a:p>
            <a:pPr marL="0" indent="0">
              <a:lnSpc>
                <a:spcPct val="100000"/>
              </a:lnSpc>
              <a:spcBef>
                <a:spcPct val="0"/>
              </a:spcBef>
              <a:buFontTx/>
              <a:buNone/>
            </a:pPr>
            <a:r>
              <a:rPr lang="ru-RU" altLang="ru-RU" sz="2000">
                <a:solidFill>
                  <a:srgbClr val="002060"/>
                </a:solidFill>
                <a:latin typeface="Times New Roman" panose="02020603050405020304" pitchFamily="18" charset="0"/>
                <a:cs typeface="Times New Roman" panose="02020603050405020304" pitchFamily="18" charset="0"/>
              </a:rPr>
              <a:t>our, your</a:t>
            </a:r>
          </a:p>
          <a:p>
            <a:pPr marL="0" indent="0">
              <a:lnSpc>
                <a:spcPct val="100000"/>
              </a:lnSpc>
              <a:spcBef>
                <a:spcPct val="0"/>
              </a:spcBef>
              <a:buFontTx/>
              <a:buNone/>
            </a:pPr>
            <a:r>
              <a:rPr lang="ru-RU" altLang="ru-RU" sz="2000">
                <a:solidFill>
                  <a:srgbClr val="002060"/>
                </a:solidFill>
                <a:latin typeface="Times New Roman" panose="02020603050405020304" pitchFamily="18" charset="0"/>
                <a:cs typeface="Times New Roman" panose="02020603050405020304" pitchFamily="18" charset="0"/>
              </a:rPr>
              <a:t>our, yours</a:t>
            </a:r>
          </a:p>
          <a:p>
            <a:pPr marL="0" indent="0">
              <a:lnSpc>
                <a:spcPct val="100000"/>
              </a:lnSpc>
              <a:spcBef>
                <a:spcPct val="0"/>
              </a:spcBef>
              <a:buFontTx/>
              <a:buNone/>
            </a:pPr>
            <a:r>
              <a:rPr lang="ru-RU" altLang="ru-RU" sz="2000">
                <a:solidFill>
                  <a:srgbClr val="002060"/>
                </a:solidFill>
                <a:latin typeface="Times New Roman" panose="02020603050405020304" pitchFamily="18" charset="0"/>
                <a:cs typeface="Times New Roman" panose="02020603050405020304" pitchFamily="18" charset="0"/>
              </a:rPr>
              <a:t>ours, yours</a:t>
            </a:r>
          </a:p>
          <a:p>
            <a:pPr marL="0" indent="0">
              <a:lnSpc>
                <a:spcPct val="100000"/>
              </a:lnSpc>
              <a:spcBef>
                <a:spcPct val="0"/>
              </a:spcBef>
              <a:buFontTx/>
              <a:buNone/>
            </a:pPr>
            <a:r>
              <a:rPr lang="ru-RU" altLang="ru-RU" sz="2000">
                <a:solidFill>
                  <a:srgbClr val="444444"/>
                </a:solidFill>
                <a:latin typeface="Times New Roman" panose="02020603050405020304" pitchFamily="18" charset="0"/>
                <a:cs typeface="Times New Roman" panose="02020603050405020304" pitchFamily="18" charset="0"/>
              </a:rPr>
              <a:t>10. My birthday is on 18th May and ...................... is on 21st June.</a:t>
            </a:r>
          </a:p>
          <a:p>
            <a:pPr marL="0" indent="0">
              <a:lnSpc>
                <a:spcPct val="100000"/>
              </a:lnSpc>
              <a:spcBef>
                <a:spcPct val="0"/>
              </a:spcBef>
              <a:buFontTx/>
              <a:buNone/>
            </a:pPr>
            <a:r>
              <a:rPr lang="ru-RU" altLang="ru-RU" sz="2000">
                <a:solidFill>
                  <a:srgbClr val="002060"/>
                </a:solidFill>
                <a:latin typeface="Times New Roman" panose="02020603050405020304" pitchFamily="18" charset="0"/>
                <a:cs typeface="Times New Roman" panose="02020603050405020304" pitchFamily="18" charset="0"/>
              </a:rPr>
              <a:t>her</a:t>
            </a:r>
          </a:p>
          <a:p>
            <a:pPr marL="0" indent="0">
              <a:lnSpc>
                <a:spcPct val="100000"/>
              </a:lnSpc>
              <a:spcBef>
                <a:spcPct val="0"/>
              </a:spcBef>
              <a:buFontTx/>
              <a:buNone/>
            </a:pPr>
            <a:r>
              <a:rPr lang="ru-RU" altLang="ru-RU" sz="2000">
                <a:solidFill>
                  <a:srgbClr val="002060"/>
                </a:solidFill>
                <a:latin typeface="Times New Roman" panose="02020603050405020304" pitchFamily="18" charset="0"/>
                <a:cs typeface="Times New Roman" panose="02020603050405020304" pitchFamily="18" charset="0"/>
              </a:rPr>
              <a:t>hers</a:t>
            </a:r>
          </a:p>
          <a:p>
            <a:pPr marL="0" indent="0">
              <a:lnSpc>
                <a:spcPct val="100000"/>
              </a:lnSpc>
              <a:spcBef>
                <a:spcPct val="0"/>
              </a:spcBef>
              <a:buFontTx/>
              <a:buNone/>
            </a:pPr>
            <a:r>
              <a:rPr lang="ru-RU" altLang="ru-RU" sz="2000">
                <a:solidFill>
                  <a:srgbClr val="002060"/>
                </a:solidFill>
                <a:latin typeface="Times New Roman" panose="02020603050405020304" pitchFamily="18" charset="0"/>
                <a:cs typeface="Times New Roman" panose="02020603050405020304" pitchFamily="18" charset="0"/>
              </a:rPr>
              <a:t>she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Заголовок 1">
            <a:extLst>
              <a:ext uri="{FF2B5EF4-FFF2-40B4-BE49-F238E27FC236}">
                <a16:creationId xmlns:a16="http://schemas.microsoft.com/office/drawing/2014/main" id="{9F99EA3C-C017-D61F-03BC-FC62D607A264}"/>
              </a:ext>
            </a:extLst>
          </p:cNvPr>
          <p:cNvSpPr>
            <a:spLocks noGrp="1"/>
          </p:cNvSpPr>
          <p:nvPr>
            <p:ph type="title"/>
          </p:nvPr>
        </p:nvSpPr>
        <p:spPr>
          <a:xfrm>
            <a:off x="3430588" y="365125"/>
            <a:ext cx="5084762" cy="654050"/>
          </a:xfrm>
        </p:spPr>
        <p:txBody>
          <a:bodyPr/>
          <a:lstStyle/>
          <a:p>
            <a:pPr eaLnBrk="1" hangingPunct="1"/>
            <a:r>
              <a:rPr lang="en-US" altLang="ru-RU"/>
              <a:t>Answers</a:t>
            </a:r>
            <a:br>
              <a:rPr lang="en-US" altLang="ru-RU"/>
            </a:br>
            <a:endParaRPr lang="ru-RU" altLang="ru-RU"/>
          </a:p>
        </p:txBody>
      </p:sp>
      <p:sp>
        <p:nvSpPr>
          <p:cNvPr id="30723" name="Объект 2">
            <a:extLst>
              <a:ext uri="{FF2B5EF4-FFF2-40B4-BE49-F238E27FC236}">
                <a16:creationId xmlns:a16="http://schemas.microsoft.com/office/drawing/2014/main" id="{6CE5E7F7-BA9D-B69B-CA7B-9CC2FB673086}"/>
              </a:ext>
            </a:extLst>
          </p:cNvPr>
          <p:cNvSpPr>
            <a:spLocks noGrp="1"/>
          </p:cNvSpPr>
          <p:nvPr>
            <p:ph idx="1"/>
          </p:nvPr>
        </p:nvSpPr>
        <p:spPr>
          <a:xfrm>
            <a:off x="628650" y="1019175"/>
            <a:ext cx="7886700" cy="5157788"/>
          </a:xfrm>
        </p:spPr>
        <p:txBody>
          <a:bodyPr/>
          <a:lstStyle/>
          <a:p>
            <a:pPr eaLnBrk="1" hangingPunct="1"/>
            <a:r>
              <a:rPr lang="en-US" altLang="ru-RU"/>
              <a:t>1. My name is Samuel. </a:t>
            </a:r>
            <a:r>
              <a:rPr lang="en-US" altLang="ru-RU" b="1"/>
              <a:t>I</a:t>
            </a:r>
            <a:r>
              <a:rPr lang="en-US" altLang="ru-RU"/>
              <a:t> am a German.</a:t>
            </a:r>
            <a:br>
              <a:rPr lang="en-US" altLang="ru-RU"/>
            </a:br>
            <a:r>
              <a:rPr lang="en-US" altLang="ru-RU"/>
              <a:t>2. My grandparents live in Berlin. We visit </a:t>
            </a:r>
            <a:r>
              <a:rPr lang="en-US" altLang="ru-RU" b="1"/>
              <a:t>them</a:t>
            </a:r>
            <a:r>
              <a:rPr lang="en-US" altLang="ru-RU"/>
              <a:t> often.</a:t>
            </a:r>
            <a:br>
              <a:rPr lang="en-US" altLang="ru-RU"/>
            </a:br>
            <a:r>
              <a:rPr lang="en-US" altLang="ru-RU"/>
              <a:t>3. Let</a:t>
            </a:r>
            <a:r>
              <a:rPr lang="en-US" altLang="ru-RU" b="1"/>
              <a:t> me</a:t>
            </a:r>
            <a:r>
              <a:rPr lang="en-US" altLang="ru-RU"/>
              <a:t> help you carry these bags.</a:t>
            </a:r>
            <a:br>
              <a:rPr lang="en-US" altLang="ru-RU"/>
            </a:br>
            <a:r>
              <a:rPr lang="en-US" altLang="ru-RU"/>
              <a:t>4. Should </a:t>
            </a:r>
            <a:r>
              <a:rPr lang="en-US" altLang="ru-RU" b="1"/>
              <a:t>I</a:t>
            </a:r>
            <a:r>
              <a:rPr lang="en-US" altLang="ru-RU"/>
              <a:t> help you carry these books?</a:t>
            </a:r>
            <a:br>
              <a:rPr lang="en-US" altLang="ru-RU"/>
            </a:br>
            <a:r>
              <a:rPr lang="en-US" altLang="ru-RU"/>
              <a:t>5. Can </a:t>
            </a:r>
            <a:r>
              <a:rPr lang="en-US" altLang="ru-RU" b="1"/>
              <a:t>you</a:t>
            </a:r>
            <a:r>
              <a:rPr lang="en-US" altLang="ru-RU"/>
              <a:t> tell me where </a:t>
            </a:r>
            <a:r>
              <a:rPr lang="en-US" altLang="ru-RU" b="1"/>
              <a:t>I</a:t>
            </a:r>
            <a:r>
              <a:rPr lang="en-US" altLang="ru-RU"/>
              <a:t> can find a good restaurant?</a:t>
            </a:r>
            <a:br>
              <a:rPr lang="en-US" altLang="ru-RU"/>
            </a:br>
            <a:r>
              <a:rPr lang="en-US" altLang="ru-RU"/>
              <a:t>6. James should stay back after school. </a:t>
            </a:r>
            <a:r>
              <a:rPr lang="en-US" altLang="ru-RU" b="1"/>
              <a:t>He</a:t>
            </a:r>
            <a:r>
              <a:rPr lang="en-US" altLang="ru-RU"/>
              <a:t> has football practice.</a:t>
            </a:r>
            <a:br>
              <a:rPr lang="en-US" altLang="ru-RU"/>
            </a:br>
            <a:r>
              <a:rPr lang="en-US" altLang="ru-RU"/>
              <a:t>7. That pen is</a:t>
            </a:r>
            <a:r>
              <a:rPr lang="en-US" altLang="ru-RU" b="1"/>
              <a:t> mine</a:t>
            </a:r>
            <a:r>
              <a:rPr lang="en-US" altLang="ru-RU"/>
              <a:t>. It is not </a:t>
            </a:r>
            <a:r>
              <a:rPr lang="en-US" altLang="ru-RU" b="1"/>
              <a:t>yours.</a:t>
            </a:r>
            <a:br>
              <a:rPr lang="en-US" altLang="ru-RU"/>
            </a:br>
            <a:r>
              <a:rPr lang="en-US" altLang="ru-RU"/>
              <a:t>8. This is my bedroom. That is </a:t>
            </a:r>
            <a:r>
              <a:rPr lang="en-US" altLang="ru-RU" b="1"/>
              <a:t>hers.</a:t>
            </a:r>
            <a:br>
              <a:rPr lang="en-US" altLang="ru-RU"/>
            </a:br>
            <a:r>
              <a:rPr lang="en-US" altLang="ru-RU"/>
              <a:t>9. We can go to </a:t>
            </a:r>
            <a:r>
              <a:rPr lang="en-US" altLang="ru-RU" b="1"/>
              <a:t>our</a:t>
            </a:r>
            <a:r>
              <a:rPr lang="en-US" altLang="ru-RU"/>
              <a:t> place or we can go to </a:t>
            </a:r>
            <a:r>
              <a:rPr lang="en-US" altLang="ru-RU" b="1"/>
              <a:t>yours.</a:t>
            </a:r>
            <a:br>
              <a:rPr lang="en-US" altLang="ru-RU"/>
            </a:br>
            <a:r>
              <a:rPr lang="en-US" altLang="ru-RU"/>
              <a:t>10. My birthday is on 18th May and </a:t>
            </a:r>
            <a:r>
              <a:rPr lang="en-US" altLang="ru-RU" b="1"/>
              <a:t>hers</a:t>
            </a:r>
            <a:r>
              <a:rPr lang="en-US" altLang="ru-RU"/>
              <a:t> is on 21st June.</a:t>
            </a:r>
          </a:p>
          <a:p>
            <a:pPr eaLnBrk="1" hangingPunct="1"/>
            <a:endParaRPr lang="ru-RU" altLang="ru-RU"/>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4E3DF-F96A-02CD-CC62-87253AFD30B8}"/>
              </a:ext>
            </a:extLst>
          </p:cNvPr>
          <p:cNvSpPr>
            <a:spLocks noGrp="1"/>
          </p:cNvSpPr>
          <p:nvPr>
            <p:ph type="title"/>
          </p:nvPr>
        </p:nvSpPr>
        <p:spPr>
          <a:ln>
            <a:miter lim="800000"/>
            <a:headEnd/>
            <a:tailEnd/>
          </a:ln>
        </p:spPr>
        <p:txBody>
          <a:bodyPr rtlCol="0">
            <a:norm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r" eaLnBrk="1" fontAlgn="auto" hangingPunct="1">
              <a:spcAft>
                <a:spcPts val="0"/>
              </a:spcAft>
              <a:defRPr/>
            </a:pPr>
            <a:r>
              <a:rPr lang="en-US" b="1" dirty="0">
                <a:ln>
                  <a:prstDash val="solid"/>
                </a:ln>
                <a:effectLst>
                  <a:outerShdw blurRad="88000" dist="50800" dir="5040000" algn="tl">
                    <a:schemeClr val="accent4">
                      <a:tint val="80000"/>
                      <a:satMod val="250000"/>
                      <a:alpha val="45000"/>
                    </a:schemeClr>
                  </a:outerShdw>
                </a:effectLst>
              </a:rPr>
              <a:t>Demonstrative Pronouns </a:t>
            </a:r>
          </a:p>
        </p:txBody>
      </p:sp>
      <p:sp>
        <p:nvSpPr>
          <p:cNvPr id="31747" name="Content Placeholder 2">
            <a:extLst>
              <a:ext uri="{FF2B5EF4-FFF2-40B4-BE49-F238E27FC236}">
                <a16:creationId xmlns:a16="http://schemas.microsoft.com/office/drawing/2014/main" id="{15C28F22-7E00-815A-0BB6-D961CB4F3FCC}"/>
              </a:ext>
            </a:extLst>
          </p:cNvPr>
          <p:cNvSpPr>
            <a:spLocks noGrp="1"/>
          </p:cNvSpPr>
          <p:nvPr>
            <p:ph idx="1"/>
          </p:nvPr>
        </p:nvSpPr>
        <p:spPr/>
        <p:txBody>
          <a:bodyPr/>
          <a:lstStyle/>
          <a:p>
            <a:pPr eaLnBrk="1" hangingPunct="1"/>
            <a:r>
              <a:rPr lang="en-US" altLang="ru-RU"/>
              <a:t>Demonstrative pronouns are used for pointing out things. The words this, that, these and those are demonstrative pronouns.</a:t>
            </a:r>
          </a:p>
          <a:p>
            <a:pPr eaLnBrk="1" hangingPunct="1"/>
            <a:endParaRPr lang="en-US" altLang="ru-RU"/>
          </a:p>
          <a:p>
            <a:pPr eaLnBrk="1" hangingPunct="1"/>
            <a:r>
              <a:rPr lang="en-US" altLang="ru-RU"/>
              <a:t>Examples:-</a:t>
            </a:r>
          </a:p>
          <a:p>
            <a:pPr eaLnBrk="1" hangingPunct="1"/>
            <a:r>
              <a:rPr lang="en-US" altLang="ru-RU">
                <a:solidFill>
                  <a:schemeClr val="tx2"/>
                </a:solidFill>
              </a:rPr>
              <a:t>These</a:t>
            </a:r>
            <a:r>
              <a:rPr lang="en-US" altLang="ru-RU">
                <a:solidFill>
                  <a:srgbClr val="FF0000"/>
                </a:solidFill>
              </a:rPr>
              <a:t> </a:t>
            </a:r>
            <a:r>
              <a:rPr lang="en-US" altLang="ru-RU"/>
              <a:t>are my pets.</a:t>
            </a:r>
          </a:p>
          <a:p>
            <a:pPr eaLnBrk="1" hangingPunct="1"/>
            <a:r>
              <a:rPr lang="en-US" altLang="ru-RU">
                <a:solidFill>
                  <a:schemeClr val="tx2"/>
                </a:solidFill>
              </a:rPr>
              <a:t>These </a:t>
            </a:r>
            <a:r>
              <a:rPr lang="en-US" altLang="ru-RU"/>
              <a:t>are sheep but those are goats.</a:t>
            </a:r>
          </a:p>
          <a:p>
            <a:pPr eaLnBrk="1" hangingPunct="1"/>
            <a:r>
              <a:rPr lang="en-US" altLang="ru-RU">
                <a:solidFill>
                  <a:schemeClr val="tx2"/>
                </a:solidFill>
              </a:rPr>
              <a:t>Those</a:t>
            </a:r>
            <a:r>
              <a:rPr lang="en-US" altLang="ru-RU"/>
              <a:t> are horses.</a:t>
            </a:r>
          </a:p>
          <a:p>
            <a:pPr eaLnBrk="1" hangingPunct="1"/>
            <a:endParaRPr lang="en-US" altLang="ru-RU"/>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a:extLst>
              <a:ext uri="{FF2B5EF4-FFF2-40B4-BE49-F238E27FC236}">
                <a16:creationId xmlns:a16="http://schemas.microsoft.com/office/drawing/2014/main" id="{0134CACB-3234-A47B-1651-6542CD20CE64}"/>
              </a:ext>
            </a:extLst>
          </p:cNvPr>
          <p:cNvSpPr>
            <a:spLocks noGrp="1"/>
          </p:cNvSpPr>
          <p:nvPr>
            <p:ph type="title"/>
          </p:nvPr>
        </p:nvSpPr>
        <p:spPr/>
        <p:txBody>
          <a:bodyPr/>
          <a:lstStyle/>
          <a:p>
            <a:pPr algn="ctr" eaLnBrk="1" hangingPunct="1"/>
            <a:r>
              <a:rPr lang="en-US" altLang="ru-RU"/>
              <a:t>Some more examples </a:t>
            </a:r>
          </a:p>
        </p:txBody>
      </p:sp>
      <p:sp>
        <p:nvSpPr>
          <p:cNvPr id="33795" name="Content Placeholder 2">
            <a:extLst>
              <a:ext uri="{FF2B5EF4-FFF2-40B4-BE49-F238E27FC236}">
                <a16:creationId xmlns:a16="http://schemas.microsoft.com/office/drawing/2014/main" id="{ECA073B0-17FD-C06A-23A1-7B7627580633}"/>
              </a:ext>
            </a:extLst>
          </p:cNvPr>
          <p:cNvSpPr>
            <a:spLocks noGrp="1"/>
          </p:cNvSpPr>
          <p:nvPr>
            <p:ph idx="1"/>
          </p:nvPr>
        </p:nvSpPr>
        <p:spPr/>
        <p:txBody>
          <a:bodyPr/>
          <a:lstStyle/>
          <a:p>
            <a:pPr eaLnBrk="1" hangingPunct="1"/>
            <a:r>
              <a:rPr lang="en-US" altLang="ru-RU">
                <a:solidFill>
                  <a:schemeClr val="tx2"/>
                </a:solidFill>
              </a:rPr>
              <a:t>This</a:t>
            </a:r>
            <a:r>
              <a:rPr lang="en-US" altLang="ru-RU"/>
              <a:t> is my desk. </a:t>
            </a:r>
          </a:p>
          <a:p>
            <a:pPr eaLnBrk="1" hangingPunct="1"/>
            <a:r>
              <a:rPr lang="en-US" altLang="ru-RU">
                <a:solidFill>
                  <a:schemeClr val="tx2"/>
                </a:solidFill>
              </a:rPr>
              <a:t>This</a:t>
            </a:r>
            <a:r>
              <a:rPr lang="en-US" altLang="ru-RU">
                <a:solidFill>
                  <a:srgbClr val="FF0000"/>
                </a:solidFill>
              </a:rPr>
              <a:t> </a:t>
            </a:r>
            <a:r>
              <a:rPr lang="en-US" altLang="ru-RU"/>
              <a:t>is the Mings' house. </a:t>
            </a:r>
          </a:p>
          <a:p>
            <a:pPr eaLnBrk="1" hangingPunct="1"/>
            <a:r>
              <a:rPr lang="en-US" altLang="ru-RU">
                <a:solidFill>
                  <a:schemeClr val="tx2"/>
                </a:solidFill>
              </a:rPr>
              <a:t>That</a:t>
            </a:r>
            <a:r>
              <a:rPr lang="en-US" altLang="ru-RU"/>
              <a:t> is my friend’s house. </a:t>
            </a:r>
          </a:p>
          <a:p>
            <a:pPr eaLnBrk="1" hangingPunct="1"/>
            <a:r>
              <a:rPr lang="en-US" altLang="ru-RU">
                <a:solidFill>
                  <a:schemeClr val="tx2"/>
                </a:solidFill>
              </a:rPr>
              <a:t>That’s</a:t>
            </a:r>
            <a:r>
              <a:rPr lang="en-US" altLang="ru-RU"/>
              <a:t> my mother’s car.</a:t>
            </a:r>
          </a:p>
          <a:p>
            <a:pPr eaLnBrk="1" hangingPunct="1"/>
            <a:endParaRPr lang="en-US" altLang="ru-RU"/>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A0443-869E-A0AB-1DEA-87E286A74CB8}"/>
              </a:ext>
            </a:extLst>
          </p:cNvPr>
          <p:cNvSpPr>
            <a:spLocks noGrp="1"/>
          </p:cNvSpPr>
          <p:nvPr>
            <p:ph type="title"/>
          </p:nvPr>
        </p:nvSpPr>
        <p:spPr>
          <a:ln>
            <a:miter lim="800000"/>
            <a:headEnd/>
            <a:tailEnd/>
          </a:ln>
        </p:spPr>
        <p:txBody>
          <a:bodyPr rtlCol="0">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r" eaLnBrk="1" fontAlgn="auto" hangingPunct="1">
              <a:spcAft>
                <a:spcPts val="0"/>
              </a:spcAft>
              <a:defRPr/>
            </a:pPr>
            <a:r>
              <a:rPr lang="en-US" b="1" cap="all" dirty="0">
                <a:ln w="0"/>
                <a:effectLst>
                  <a:reflection blurRad="12700" stA="50000" endPos="50000" dist="5000" dir="5400000" sy="-100000" rotWithShape="0"/>
                </a:effectLst>
              </a:rPr>
              <a:t>Indefinite Pronouns</a:t>
            </a:r>
          </a:p>
        </p:txBody>
      </p:sp>
      <p:sp>
        <p:nvSpPr>
          <p:cNvPr id="3" name="Content Placeholder 2">
            <a:extLst>
              <a:ext uri="{FF2B5EF4-FFF2-40B4-BE49-F238E27FC236}">
                <a16:creationId xmlns:a16="http://schemas.microsoft.com/office/drawing/2014/main" id="{30AAD2C9-C299-4844-2B9F-4C76607C5B33}"/>
              </a:ext>
            </a:extLst>
          </p:cNvPr>
          <p:cNvSpPr>
            <a:spLocks noGrp="1"/>
          </p:cNvSpPr>
          <p:nvPr>
            <p:ph idx="1"/>
          </p:nvPr>
        </p:nvSpPr>
        <p:spPr>
          <a:xfrm>
            <a:off x="457200" y="1447800"/>
            <a:ext cx="8229600" cy="4525963"/>
          </a:xfrm>
        </p:spPr>
        <p:txBody>
          <a:bodyPr rtlCol="0">
            <a:normAutofit fontScale="92500" lnSpcReduction="10000"/>
          </a:bodyPr>
          <a:lstStyle/>
          <a:p>
            <a:pPr eaLnBrk="1" fontAlgn="auto" hangingPunct="1">
              <a:spcAft>
                <a:spcPts val="0"/>
              </a:spcAft>
              <a:defRPr/>
            </a:pPr>
            <a:r>
              <a:rPr lang="en-US" dirty="0"/>
              <a:t>An indefinite pronoun does not refer directly to any other word. Most indefinite pronouns express he idea of quantity.</a:t>
            </a:r>
          </a:p>
          <a:p>
            <a:pPr eaLnBrk="1" fontAlgn="auto" hangingPunct="1">
              <a:spcAft>
                <a:spcPts val="0"/>
              </a:spcAft>
              <a:defRPr/>
            </a:pPr>
            <a:endParaRPr lang="en-US" dirty="0"/>
          </a:p>
          <a:p>
            <a:pPr eaLnBrk="1" fontAlgn="auto" hangingPunct="1">
              <a:spcAft>
                <a:spcPts val="0"/>
              </a:spcAft>
              <a:defRPr/>
            </a:pPr>
            <a:r>
              <a:rPr lang="en-US" dirty="0">
                <a:solidFill>
                  <a:srgbClr val="7030A0"/>
                </a:solidFill>
              </a:rPr>
              <a:t>Examples :-</a:t>
            </a:r>
          </a:p>
          <a:p>
            <a:pPr eaLnBrk="1" fontAlgn="auto" hangingPunct="1">
              <a:spcAft>
                <a:spcPts val="0"/>
              </a:spcAft>
              <a:defRPr/>
            </a:pPr>
            <a:endParaRPr lang="en-US" dirty="0"/>
          </a:p>
          <a:p>
            <a:pPr eaLnBrk="1" fontAlgn="auto" hangingPunct="1">
              <a:spcAft>
                <a:spcPts val="0"/>
              </a:spcAft>
              <a:defRPr/>
            </a:pPr>
            <a:r>
              <a:rPr lang="en-US" dirty="0">
                <a:solidFill>
                  <a:srgbClr val="7030A0"/>
                </a:solidFill>
              </a:rPr>
              <a:t>Everybody</a:t>
            </a:r>
            <a:r>
              <a:rPr lang="en-US" dirty="0">
                <a:solidFill>
                  <a:srgbClr val="FF0000"/>
                </a:solidFill>
              </a:rPr>
              <a:t> </a:t>
            </a:r>
            <a:r>
              <a:rPr lang="en-US" dirty="0"/>
              <a:t>is welcome at the meeting.</a:t>
            </a:r>
          </a:p>
          <a:p>
            <a:pPr eaLnBrk="1" fontAlgn="auto" hangingPunct="1">
              <a:spcAft>
                <a:spcPts val="0"/>
              </a:spcAft>
              <a:defRPr/>
            </a:pPr>
            <a:r>
              <a:rPr lang="en-US" dirty="0">
                <a:solidFill>
                  <a:srgbClr val="7030A0"/>
                </a:solidFill>
              </a:rPr>
              <a:t>Many </a:t>
            </a:r>
            <a:r>
              <a:rPr lang="en-US" dirty="0"/>
              <a:t>prefer their coffee with sugar.</a:t>
            </a:r>
          </a:p>
          <a:p>
            <a:pPr eaLnBrk="1" fontAlgn="auto" hangingPunct="1">
              <a:spcAft>
                <a:spcPts val="0"/>
              </a:spcAft>
              <a:defRPr/>
            </a:pPr>
            <a:r>
              <a:rPr lang="en-US" dirty="0"/>
              <a:t>Does </a:t>
            </a:r>
            <a:r>
              <a:rPr lang="en-US" dirty="0">
                <a:solidFill>
                  <a:srgbClr val="7030A0"/>
                </a:solidFill>
              </a:rPr>
              <a:t>anybody </a:t>
            </a:r>
            <a:r>
              <a:rPr lang="en-US" dirty="0"/>
              <a:t>care for a cheese sandwich?</a:t>
            </a:r>
          </a:p>
          <a:p>
            <a:pPr eaLnBrk="1" fontAlgn="auto" hangingPunct="1">
              <a:spcAft>
                <a:spcPts val="0"/>
              </a:spcAft>
              <a:defRPr/>
            </a:pPr>
            <a:r>
              <a:rPr lang="en-US" dirty="0">
                <a:solidFill>
                  <a:srgbClr val="7030A0"/>
                </a:solidFill>
              </a:rPr>
              <a:t>Few</a:t>
            </a:r>
            <a:r>
              <a:rPr lang="en-US" dirty="0"/>
              <a:t> choose to live in the arid desert.</a:t>
            </a:r>
          </a:p>
          <a:p>
            <a:pPr eaLnBrk="1" fontAlgn="auto" hangingPunct="1">
              <a:spcAft>
                <a:spcPts val="0"/>
              </a:spcAft>
              <a:defRPr/>
            </a:pP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a:extLst>
              <a:ext uri="{FF2B5EF4-FFF2-40B4-BE49-F238E27FC236}">
                <a16:creationId xmlns:a16="http://schemas.microsoft.com/office/drawing/2014/main" id="{B929D173-BD64-B547-1A0B-03C41BC83794}"/>
              </a:ext>
            </a:extLst>
          </p:cNvPr>
          <p:cNvSpPr>
            <a:spLocks noChangeArrowheads="1"/>
          </p:cNvSpPr>
          <p:nvPr/>
        </p:nvSpPr>
        <p:spPr bwMode="auto">
          <a:xfrm>
            <a:off x="304800" y="228600"/>
            <a:ext cx="4953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9pPr>
          </a:lstStyle>
          <a:p>
            <a:pPr>
              <a:lnSpc>
                <a:spcPct val="100000"/>
              </a:lnSpc>
              <a:spcBef>
                <a:spcPct val="0"/>
              </a:spcBef>
              <a:buFontTx/>
              <a:buNone/>
            </a:pPr>
            <a:r>
              <a:rPr lang="en-US" altLang="ru-RU" sz="3200" b="1" i="1">
                <a:latin typeface="Calibri" panose="020F0502020204030204" pitchFamily="34" charset="0"/>
              </a:rPr>
              <a:t>Indefinite Pronouns :-</a:t>
            </a:r>
          </a:p>
        </p:txBody>
      </p:sp>
      <p:graphicFrame>
        <p:nvGraphicFramePr>
          <p:cNvPr id="5" name="Table 4">
            <a:extLst>
              <a:ext uri="{FF2B5EF4-FFF2-40B4-BE49-F238E27FC236}">
                <a16:creationId xmlns:a16="http://schemas.microsoft.com/office/drawing/2014/main" id="{5729A6BF-51C9-0F13-FE76-0023E1A02B76}"/>
              </a:ext>
            </a:extLst>
          </p:cNvPr>
          <p:cNvGraphicFramePr>
            <a:graphicFrameLocks noGrp="1"/>
          </p:cNvGraphicFramePr>
          <p:nvPr/>
        </p:nvGraphicFramePr>
        <p:xfrm>
          <a:off x="304800" y="1447800"/>
          <a:ext cx="8562976" cy="4114800"/>
        </p:xfrm>
        <a:graphic>
          <a:graphicData uri="http://schemas.openxmlformats.org/drawingml/2006/table">
            <a:tbl>
              <a:tblPr firstRow="1" bandRow="1"/>
              <a:tblGrid>
                <a:gridCol w="2140744">
                  <a:extLst>
                    <a:ext uri="{9D8B030D-6E8A-4147-A177-3AD203B41FA5}">
                      <a16:colId xmlns:a16="http://schemas.microsoft.com/office/drawing/2014/main" val="20000"/>
                    </a:ext>
                  </a:extLst>
                </a:gridCol>
                <a:gridCol w="2140744">
                  <a:extLst>
                    <a:ext uri="{9D8B030D-6E8A-4147-A177-3AD203B41FA5}">
                      <a16:colId xmlns:a16="http://schemas.microsoft.com/office/drawing/2014/main" val="20001"/>
                    </a:ext>
                  </a:extLst>
                </a:gridCol>
                <a:gridCol w="2140744">
                  <a:extLst>
                    <a:ext uri="{9D8B030D-6E8A-4147-A177-3AD203B41FA5}">
                      <a16:colId xmlns:a16="http://schemas.microsoft.com/office/drawing/2014/main" val="20002"/>
                    </a:ext>
                  </a:extLst>
                </a:gridCol>
                <a:gridCol w="2140744">
                  <a:extLst>
                    <a:ext uri="{9D8B030D-6E8A-4147-A177-3AD203B41FA5}">
                      <a16:colId xmlns:a16="http://schemas.microsoft.com/office/drawing/2014/main" val="20003"/>
                    </a:ext>
                  </a:extLst>
                </a:gridCol>
              </a:tblGrid>
              <a:tr h="685800">
                <a:tc>
                  <a:txBody>
                    <a:bodyPr/>
                    <a:lstStyle/>
                    <a:p>
                      <a:r>
                        <a:rPr lang="en-US" sz="2400" dirty="0"/>
                        <a:t>All</a:t>
                      </a:r>
                    </a:p>
                  </a:txBody>
                  <a:tcPr marL="91442" marR="91442"/>
                </a:tc>
                <a:tc>
                  <a:txBody>
                    <a:bodyPr/>
                    <a:lstStyle/>
                    <a:p>
                      <a:r>
                        <a:rPr lang="en-US" sz="2400" dirty="0"/>
                        <a:t>Each</a:t>
                      </a:r>
                    </a:p>
                  </a:txBody>
                  <a:tcPr marL="91442" marR="91442"/>
                </a:tc>
                <a:tc>
                  <a:txBody>
                    <a:bodyPr/>
                    <a:lstStyle/>
                    <a:p>
                      <a:r>
                        <a:rPr lang="en-US" sz="2400" dirty="0"/>
                        <a:t>Most</a:t>
                      </a:r>
                    </a:p>
                  </a:txBody>
                  <a:tcPr marL="91442" marR="91442"/>
                </a:tc>
                <a:tc>
                  <a:txBody>
                    <a:bodyPr/>
                    <a:lstStyle/>
                    <a:p>
                      <a:r>
                        <a:rPr lang="en-US" sz="2400" dirty="0"/>
                        <a:t>Other</a:t>
                      </a:r>
                    </a:p>
                  </a:txBody>
                  <a:tcPr marL="91442" marR="91442"/>
                </a:tc>
                <a:extLst>
                  <a:ext uri="{0D108BD9-81ED-4DB2-BD59-A6C34878D82A}">
                    <a16:rowId xmlns:a16="http://schemas.microsoft.com/office/drawing/2014/main" val="10000"/>
                  </a:ext>
                </a:extLst>
              </a:tr>
              <a:tr h="685800">
                <a:tc>
                  <a:txBody>
                    <a:bodyPr/>
                    <a:lstStyle/>
                    <a:p>
                      <a:r>
                        <a:rPr lang="en-US" sz="2400" dirty="0"/>
                        <a:t>Another</a:t>
                      </a:r>
                    </a:p>
                  </a:txBody>
                  <a:tcPr marL="91442" marR="91442"/>
                </a:tc>
                <a:tc>
                  <a:txBody>
                    <a:bodyPr/>
                    <a:lstStyle/>
                    <a:p>
                      <a:r>
                        <a:rPr lang="en-US" sz="2400" dirty="0"/>
                        <a:t>Either</a:t>
                      </a:r>
                    </a:p>
                  </a:txBody>
                  <a:tcPr marL="91442" marR="91442"/>
                </a:tc>
                <a:tc>
                  <a:txBody>
                    <a:bodyPr/>
                    <a:lstStyle/>
                    <a:p>
                      <a:r>
                        <a:rPr lang="en-US" sz="2400" dirty="0"/>
                        <a:t>Neither</a:t>
                      </a:r>
                    </a:p>
                  </a:txBody>
                  <a:tcPr marL="91442" marR="91442"/>
                </a:tc>
                <a:tc>
                  <a:txBody>
                    <a:bodyPr/>
                    <a:lstStyle/>
                    <a:p>
                      <a:r>
                        <a:rPr lang="en-US" sz="2400" dirty="0"/>
                        <a:t>Several</a:t>
                      </a:r>
                    </a:p>
                  </a:txBody>
                  <a:tcPr marL="91442" marR="91442"/>
                </a:tc>
                <a:extLst>
                  <a:ext uri="{0D108BD9-81ED-4DB2-BD59-A6C34878D82A}">
                    <a16:rowId xmlns:a16="http://schemas.microsoft.com/office/drawing/2014/main" val="10001"/>
                  </a:ext>
                </a:extLst>
              </a:tr>
              <a:tr h="685800">
                <a:tc>
                  <a:txBody>
                    <a:bodyPr/>
                    <a:lstStyle/>
                    <a:p>
                      <a:r>
                        <a:rPr lang="en-US" sz="2400" dirty="0"/>
                        <a:t>Any</a:t>
                      </a:r>
                    </a:p>
                  </a:txBody>
                  <a:tcPr marL="91442" marR="91442"/>
                </a:tc>
                <a:tc>
                  <a:txBody>
                    <a:bodyPr/>
                    <a:lstStyle/>
                    <a:p>
                      <a:r>
                        <a:rPr lang="en-US" sz="2400" dirty="0"/>
                        <a:t>Everybody</a:t>
                      </a:r>
                    </a:p>
                  </a:txBody>
                  <a:tcPr marL="91442" marR="91442"/>
                </a:tc>
                <a:tc>
                  <a:txBody>
                    <a:bodyPr/>
                    <a:lstStyle/>
                    <a:p>
                      <a:r>
                        <a:rPr lang="en-US" sz="2400" dirty="0"/>
                        <a:t>Nobody</a:t>
                      </a:r>
                    </a:p>
                  </a:txBody>
                  <a:tcPr marL="91442" marR="91442"/>
                </a:tc>
                <a:tc>
                  <a:txBody>
                    <a:bodyPr/>
                    <a:lstStyle/>
                    <a:p>
                      <a:r>
                        <a:rPr lang="en-US" sz="2400" dirty="0"/>
                        <a:t>Some</a:t>
                      </a:r>
                    </a:p>
                  </a:txBody>
                  <a:tcPr marL="91442" marR="91442"/>
                </a:tc>
                <a:extLst>
                  <a:ext uri="{0D108BD9-81ED-4DB2-BD59-A6C34878D82A}">
                    <a16:rowId xmlns:a16="http://schemas.microsoft.com/office/drawing/2014/main" val="10002"/>
                  </a:ext>
                </a:extLst>
              </a:tr>
              <a:tr h="685800">
                <a:tc>
                  <a:txBody>
                    <a:bodyPr/>
                    <a:lstStyle/>
                    <a:p>
                      <a:r>
                        <a:rPr lang="en-US" sz="2400" dirty="0"/>
                        <a:t>Anybody</a:t>
                      </a:r>
                    </a:p>
                  </a:txBody>
                  <a:tcPr marL="91442" marR="91442"/>
                </a:tc>
                <a:tc>
                  <a:txBody>
                    <a:bodyPr/>
                    <a:lstStyle/>
                    <a:p>
                      <a:r>
                        <a:rPr lang="en-US" sz="2400" dirty="0"/>
                        <a:t>Everyone</a:t>
                      </a:r>
                    </a:p>
                  </a:txBody>
                  <a:tcPr marL="91442" marR="91442"/>
                </a:tc>
                <a:tc>
                  <a:txBody>
                    <a:bodyPr/>
                    <a:lstStyle/>
                    <a:p>
                      <a:r>
                        <a:rPr lang="en-US" sz="2400" dirty="0"/>
                        <a:t>No one</a:t>
                      </a:r>
                    </a:p>
                  </a:txBody>
                  <a:tcPr marL="91442" marR="91442"/>
                </a:tc>
                <a:tc>
                  <a:txBody>
                    <a:bodyPr/>
                    <a:lstStyle/>
                    <a:p>
                      <a:r>
                        <a:rPr lang="en-US" sz="2400" dirty="0"/>
                        <a:t>Somebody</a:t>
                      </a:r>
                    </a:p>
                  </a:txBody>
                  <a:tcPr marL="91442" marR="91442"/>
                </a:tc>
                <a:extLst>
                  <a:ext uri="{0D108BD9-81ED-4DB2-BD59-A6C34878D82A}">
                    <a16:rowId xmlns:a16="http://schemas.microsoft.com/office/drawing/2014/main" val="10003"/>
                  </a:ext>
                </a:extLst>
              </a:tr>
              <a:tr h="685800">
                <a:tc>
                  <a:txBody>
                    <a:bodyPr/>
                    <a:lstStyle/>
                    <a:p>
                      <a:r>
                        <a:rPr lang="en-US" sz="2400" dirty="0"/>
                        <a:t>Anyone</a:t>
                      </a:r>
                    </a:p>
                  </a:txBody>
                  <a:tcPr marL="91442" marR="91442"/>
                </a:tc>
                <a:tc>
                  <a:txBody>
                    <a:bodyPr/>
                    <a:lstStyle/>
                    <a:p>
                      <a:r>
                        <a:rPr lang="en-US" sz="2400" dirty="0"/>
                        <a:t>Few</a:t>
                      </a:r>
                    </a:p>
                  </a:txBody>
                  <a:tcPr marL="91442" marR="91442"/>
                </a:tc>
                <a:tc>
                  <a:txBody>
                    <a:bodyPr/>
                    <a:lstStyle/>
                    <a:p>
                      <a:r>
                        <a:rPr lang="en-US" sz="2400" dirty="0"/>
                        <a:t>None</a:t>
                      </a:r>
                    </a:p>
                  </a:txBody>
                  <a:tcPr marL="91442" marR="91442"/>
                </a:tc>
                <a:tc>
                  <a:txBody>
                    <a:bodyPr/>
                    <a:lstStyle/>
                    <a:p>
                      <a:r>
                        <a:rPr lang="en-US" sz="2400" dirty="0"/>
                        <a:t>Someone</a:t>
                      </a:r>
                    </a:p>
                  </a:txBody>
                  <a:tcPr marL="91442" marR="91442"/>
                </a:tc>
                <a:extLst>
                  <a:ext uri="{0D108BD9-81ED-4DB2-BD59-A6C34878D82A}">
                    <a16:rowId xmlns:a16="http://schemas.microsoft.com/office/drawing/2014/main" val="10004"/>
                  </a:ext>
                </a:extLst>
              </a:tr>
              <a:tr h="685800">
                <a:tc>
                  <a:txBody>
                    <a:bodyPr/>
                    <a:lstStyle/>
                    <a:p>
                      <a:r>
                        <a:rPr lang="en-US" sz="2400" dirty="0"/>
                        <a:t>both</a:t>
                      </a:r>
                    </a:p>
                  </a:txBody>
                  <a:tcPr marL="91442" marR="91442"/>
                </a:tc>
                <a:tc>
                  <a:txBody>
                    <a:bodyPr/>
                    <a:lstStyle/>
                    <a:p>
                      <a:r>
                        <a:rPr lang="en-US" sz="2400" dirty="0"/>
                        <a:t>Many</a:t>
                      </a:r>
                    </a:p>
                  </a:txBody>
                  <a:tcPr marL="91442" marR="91442"/>
                </a:tc>
                <a:tc>
                  <a:txBody>
                    <a:bodyPr/>
                    <a:lstStyle/>
                    <a:p>
                      <a:r>
                        <a:rPr lang="en-US" sz="2400" dirty="0"/>
                        <a:t>One</a:t>
                      </a:r>
                    </a:p>
                  </a:txBody>
                  <a:tcPr marL="91442" marR="91442"/>
                </a:tc>
                <a:tc>
                  <a:txBody>
                    <a:bodyPr/>
                    <a:lstStyle/>
                    <a:p>
                      <a:r>
                        <a:rPr lang="en-US" sz="2400" dirty="0"/>
                        <a:t>such</a:t>
                      </a:r>
                    </a:p>
                  </a:txBody>
                  <a:tcPr marL="91442" marR="91442"/>
                </a:tc>
                <a:extLst>
                  <a:ext uri="{0D108BD9-81ED-4DB2-BD59-A6C34878D82A}">
                    <a16:rowId xmlns:a16="http://schemas.microsoft.com/office/drawing/2014/main" val="10005"/>
                  </a:ext>
                </a:extLst>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204" name="Group 84">
            <a:extLst>
              <a:ext uri="{FF2B5EF4-FFF2-40B4-BE49-F238E27FC236}">
                <a16:creationId xmlns:a16="http://schemas.microsoft.com/office/drawing/2014/main" id="{13380121-51FC-63F7-D49D-7574EA82E17A}"/>
              </a:ext>
            </a:extLst>
          </p:cNvPr>
          <p:cNvGraphicFramePr>
            <a:graphicFrameLocks noGrp="1"/>
          </p:cNvGraphicFramePr>
          <p:nvPr>
            <p:ph type="tbl" idx="4294967295"/>
          </p:nvPr>
        </p:nvGraphicFramePr>
        <p:xfrm>
          <a:off x="433388" y="1125538"/>
          <a:ext cx="8261349" cy="5383212"/>
        </p:xfrm>
        <a:graphic>
          <a:graphicData uri="http://schemas.openxmlformats.org/drawingml/2006/table">
            <a:tbl>
              <a:tblPr/>
              <a:tblGrid>
                <a:gridCol w="1126828">
                  <a:extLst>
                    <a:ext uri="{9D8B030D-6E8A-4147-A177-3AD203B41FA5}">
                      <a16:colId xmlns:a16="http://schemas.microsoft.com/office/drawing/2014/main" val="20000"/>
                    </a:ext>
                  </a:extLst>
                </a:gridCol>
                <a:gridCol w="1580647">
                  <a:extLst>
                    <a:ext uri="{9D8B030D-6E8A-4147-A177-3AD203B41FA5}">
                      <a16:colId xmlns:a16="http://schemas.microsoft.com/office/drawing/2014/main" val="20001"/>
                    </a:ext>
                  </a:extLst>
                </a:gridCol>
                <a:gridCol w="1829167">
                  <a:extLst>
                    <a:ext uri="{9D8B030D-6E8A-4147-A177-3AD203B41FA5}">
                      <a16:colId xmlns:a16="http://schemas.microsoft.com/office/drawing/2014/main" val="20002"/>
                    </a:ext>
                  </a:extLst>
                </a:gridCol>
                <a:gridCol w="1895541">
                  <a:extLst>
                    <a:ext uri="{9D8B030D-6E8A-4147-A177-3AD203B41FA5}">
                      <a16:colId xmlns:a16="http://schemas.microsoft.com/office/drawing/2014/main" val="20003"/>
                    </a:ext>
                  </a:extLst>
                </a:gridCol>
                <a:gridCol w="1829166">
                  <a:extLst>
                    <a:ext uri="{9D8B030D-6E8A-4147-A177-3AD203B41FA5}">
                      <a16:colId xmlns:a16="http://schemas.microsoft.com/office/drawing/2014/main" val="20004"/>
                    </a:ext>
                  </a:extLst>
                </a:gridCol>
              </a:tblGrid>
              <a:tr h="944861">
                <a:tc>
                  <a:txBody>
                    <a:bodyPr/>
                    <a:lstStyle>
                      <a:lvl1pPr marL="342900" indent="-342900">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ru-RU" altLang="ru-RU" sz="1400" b="0" i="0" u="none" strike="noStrike" cap="none" normalizeH="0" baseline="0" dirty="0">
                          <a:ln>
                            <a:noFill/>
                          </a:ln>
                          <a:solidFill>
                            <a:srgbClr val="0000FF"/>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Вид</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ru-RU" altLang="ru-RU" sz="1400" b="0" i="0" u="none" strike="noStrike" cap="none" normalizeH="0" baseline="0" dirty="0">
                          <a:ln>
                            <a:noFill/>
                          </a:ln>
                          <a:solidFill>
                            <a:srgbClr val="0000FF"/>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Время</a:t>
                      </a:r>
                      <a:endParaRPr kumimoji="0" lang="ru-RU" altLang="ru-RU" sz="1400" b="0" i="0" u="none" strike="noStrike" cap="none" normalizeH="0" baseline="0" dirty="0">
                        <a:ln>
                          <a:noFill/>
                        </a:ln>
                        <a:solidFill>
                          <a:srgbClr val="0000FF"/>
                        </a:solidFill>
                        <a:effectLst>
                          <a:outerShdw blurRad="38100" dist="38100" dir="2700000" algn="tl">
                            <a:srgbClr val="000000"/>
                          </a:outerShdw>
                        </a:effectLst>
                        <a:latin typeface="Tahoma" panose="020B0604030504040204" pitchFamily="34" charset="0"/>
                      </a:endParaRPr>
                    </a:p>
                  </a:txBody>
                  <a:tcPr marL="91436" marR="91436" marT="45711" marB="4571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AECF2"/>
                    </a:solidFill>
                  </a:tcPr>
                </a:tc>
                <a:tc>
                  <a:txBody>
                    <a:bodyPr/>
                    <a:lstStyle>
                      <a:lvl1pPr marL="342900" indent="-342900">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ru-RU" sz="1400" b="1"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Indefinite</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ru-RU" sz="1400" b="1"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(Simple)</a:t>
                      </a:r>
                      <a:endParaRPr kumimoji="0" lang="ru-RU"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altLang="ru-RU" sz="1400" b="0" i="1"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Неопределенное</a:t>
                      </a:r>
                      <a:endParaRPr kumimoji="0" lang="ru-RU" altLang="ru-RU" sz="1400" b="0" i="0" u="none" strike="noStrike" cap="none" normalizeH="0" baseline="0" dirty="0">
                        <a:ln>
                          <a:noFill/>
                        </a:ln>
                        <a:solidFill>
                          <a:srgbClr val="0000FF"/>
                        </a:solidFill>
                        <a:effectLst/>
                        <a:latin typeface="Tahoma" panose="020B0604030504040204" pitchFamily="34" charset="0"/>
                      </a:endParaRPr>
                    </a:p>
                  </a:txBody>
                  <a:tcPr marL="91436" marR="91436" marT="45711" marB="4571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AECF2"/>
                    </a:solidFill>
                  </a:tcPr>
                </a:tc>
                <a:tc>
                  <a:txBody>
                    <a:bodyPr/>
                    <a:lstStyle>
                      <a:lvl1pPr marL="342900" indent="-342900">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ru-RU" sz="1400" b="1"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Continuous</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ru-RU" sz="1400" b="1"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(Progressive)</a:t>
                      </a:r>
                      <a:endParaRPr kumimoji="0" lang="ru-RU"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altLang="ru-RU" sz="1400" b="0" i="1"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Длительное</a:t>
                      </a:r>
                      <a:endParaRPr kumimoji="0" lang="ru-RU" altLang="ru-RU" sz="1400" b="0" i="0" u="none" strike="noStrike" cap="none" normalizeH="0" baseline="0" dirty="0">
                        <a:ln>
                          <a:noFill/>
                        </a:ln>
                        <a:solidFill>
                          <a:srgbClr val="0000FF"/>
                        </a:solidFill>
                        <a:effectLst/>
                        <a:latin typeface="Tahoma" panose="020B0604030504040204" pitchFamily="34" charset="0"/>
                      </a:endParaRPr>
                    </a:p>
                  </a:txBody>
                  <a:tcPr marL="91436" marR="91436" marT="45711" marB="4571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AECF2"/>
                    </a:solidFill>
                  </a:tcPr>
                </a:tc>
                <a:tc>
                  <a:txBody>
                    <a:bodyPr/>
                    <a:lstStyle>
                      <a:lvl1pPr marL="342900" indent="-342900">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ru-RU" sz="1400" b="1"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Perfect</a:t>
                      </a:r>
                      <a:endParaRPr kumimoji="0" lang="ru-RU"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altLang="ru-RU" sz="1400" b="0" i="1"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Совершенное</a:t>
                      </a:r>
                      <a:endParaRPr kumimoji="0" lang="ru-RU" altLang="ru-RU" sz="1400" b="0" i="0" u="none" strike="noStrike" cap="none" normalizeH="0" baseline="0" dirty="0">
                        <a:ln>
                          <a:noFill/>
                        </a:ln>
                        <a:solidFill>
                          <a:srgbClr val="0000FF"/>
                        </a:solidFill>
                        <a:effectLst/>
                        <a:latin typeface="Tahoma" panose="020B0604030504040204" pitchFamily="34" charset="0"/>
                      </a:endParaRPr>
                    </a:p>
                  </a:txBody>
                  <a:tcPr marL="91436" marR="91436" marT="45711" marB="4571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AECF2"/>
                    </a:solidFill>
                  </a:tcPr>
                </a:tc>
                <a:tc>
                  <a:txBody>
                    <a:bodyPr/>
                    <a:lstStyle>
                      <a:lvl1pPr marL="342900" indent="-342900">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ru-RU" sz="1400" b="1"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Perfect Continuous</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ru-RU" sz="1400" b="1"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(Progressive) </a:t>
                      </a:r>
                      <a:endParaRPr kumimoji="0" lang="ru-RU" altLang="ru-RU" sz="1400" b="1"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altLang="ru-RU" sz="1400" b="0" i="1"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Совершенное</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altLang="ru-RU" sz="1400" b="0" i="1"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Длительное</a:t>
                      </a:r>
                      <a:endParaRPr kumimoji="0" lang="en-US" altLang="ru-RU" sz="1400" b="0" i="1" u="none" strike="noStrike" cap="none" normalizeH="0" baseline="0" dirty="0">
                        <a:ln>
                          <a:noFill/>
                        </a:ln>
                        <a:solidFill>
                          <a:srgbClr val="0000FF"/>
                        </a:solidFill>
                        <a:effectLst/>
                        <a:latin typeface="Tahoma" panose="020B0604030504040204" pitchFamily="34" charset="0"/>
                      </a:endParaRPr>
                    </a:p>
                  </a:txBody>
                  <a:tcPr marL="91436" marR="91436" marT="45711" marB="4571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AECF2"/>
                    </a:solidFill>
                  </a:tcPr>
                </a:tc>
                <a:extLst>
                  <a:ext uri="{0D108BD9-81ED-4DB2-BD59-A6C34878D82A}">
                    <a16:rowId xmlns:a16="http://schemas.microsoft.com/office/drawing/2014/main" val="10000"/>
                  </a:ext>
                </a:extLst>
              </a:tr>
              <a:tr h="1100931">
                <a:tc>
                  <a:txBody>
                    <a:bodyPr/>
                    <a:lstStyle>
                      <a:lvl1pPr marL="342900" indent="-342900">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ru-RU" sz="1400" b="1"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Present</a:t>
                      </a:r>
                      <a:endParaRPr kumimoji="0" lang="ru-RU"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altLang="ru-RU" sz="1400" b="0" i="1"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Настоящее</a:t>
                      </a:r>
                      <a:endParaRPr kumimoji="0" lang="ru-RU" altLang="ru-RU" sz="1400" b="0" i="0" u="none" strike="noStrike" cap="none" normalizeH="0" baseline="0" dirty="0">
                        <a:ln>
                          <a:noFill/>
                        </a:ln>
                        <a:solidFill>
                          <a:srgbClr val="0000FF"/>
                        </a:solidFill>
                        <a:effectLst/>
                        <a:latin typeface="Tahoma" panose="020B0604030504040204" pitchFamily="34" charset="0"/>
                      </a:endParaRPr>
                    </a:p>
                  </a:txBody>
                  <a:tcPr marL="91436" marR="91436" marT="45711" marB="45711"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AECF2"/>
                    </a:solidFill>
                  </a:tcPr>
                </a:tc>
                <a:tc>
                  <a:txBody>
                    <a:bodyPr/>
                    <a:lstStyle>
                      <a:lvl1pPr marL="342900" indent="-342900">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0" lang="en-US"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I   </a:t>
                      </a:r>
                      <a:r>
                        <a:rPr kumimoji="0" lang="en-US" altLang="ru-RU" sz="1400" b="1"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 V</a:t>
                      </a:r>
                      <a:endParaRPr kumimoji="0" lang="ru-RU"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endParaRPr>
                    </a:p>
                    <a:p>
                      <a:pPr marL="342900" marR="0" lvl="0" indent="-342900" algn="r" defTabSz="914400" rtl="0" eaLnBrk="1" fontAlgn="base" latinLnBrk="0" hangingPunct="1">
                        <a:lnSpc>
                          <a:spcPct val="100000"/>
                        </a:lnSpc>
                        <a:spcBef>
                          <a:spcPct val="0"/>
                        </a:spcBef>
                        <a:spcAft>
                          <a:spcPct val="0"/>
                        </a:spcAft>
                        <a:buClrTx/>
                        <a:buSzTx/>
                        <a:buFontTx/>
                        <a:buNone/>
                        <a:tabLst/>
                      </a:pPr>
                      <a:r>
                        <a:rPr kumimoji="0" lang="en-US"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he, she, it </a:t>
                      </a:r>
                      <a:r>
                        <a:rPr kumimoji="0" lang="en-US" altLang="ru-RU" sz="1400" b="1"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 V –s,-</a:t>
                      </a:r>
                      <a:r>
                        <a:rPr kumimoji="0" lang="en-US" altLang="ru-RU" sz="1400" b="1" i="0" u="none" strike="noStrike" cap="none" normalizeH="0" baseline="0" dirty="0" err="1">
                          <a:ln>
                            <a:noFill/>
                          </a:ln>
                          <a:solidFill>
                            <a:srgbClr val="0000FF"/>
                          </a:solidFill>
                          <a:effectLst/>
                          <a:latin typeface="Times New Roman" panose="02020603050405020304" pitchFamily="18" charset="0"/>
                          <a:cs typeface="Times New Roman" panose="02020603050405020304" pitchFamily="18" charset="0"/>
                        </a:rPr>
                        <a:t>es</a:t>
                      </a:r>
                      <a:endParaRPr kumimoji="0" lang="ru-RU"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endParaRPr>
                    </a:p>
                    <a:p>
                      <a:pPr marL="342900" marR="0" lvl="0" indent="-342900" algn="r" defTabSz="914400" rtl="0" eaLnBrk="1" fontAlgn="base" latinLnBrk="0" hangingPunct="1">
                        <a:lnSpc>
                          <a:spcPct val="100000"/>
                        </a:lnSpc>
                        <a:spcBef>
                          <a:spcPct val="0"/>
                        </a:spcBef>
                        <a:spcAft>
                          <a:spcPct val="0"/>
                        </a:spcAft>
                        <a:buClrTx/>
                        <a:buSzTx/>
                        <a:buFontTx/>
                        <a:buNone/>
                        <a:tabLst/>
                      </a:pPr>
                      <a:r>
                        <a:rPr kumimoji="0" lang="en-US"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we, you, they </a:t>
                      </a:r>
                      <a:r>
                        <a:rPr kumimoji="0" lang="en-US" altLang="ru-RU" sz="1400" b="1"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 V</a:t>
                      </a:r>
                      <a:endParaRPr kumimoji="0" lang="en-US" altLang="ru-RU" sz="1400" b="0" i="0" u="none" strike="noStrike" cap="none" normalizeH="0" baseline="0" dirty="0">
                        <a:ln>
                          <a:noFill/>
                        </a:ln>
                        <a:solidFill>
                          <a:srgbClr val="0000FF"/>
                        </a:solidFill>
                        <a:effectLst/>
                        <a:latin typeface="Tahoma" panose="020B0604030504040204" pitchFamily="34" charset="0"/>
                      </a:endParaRPr>
                    </a:p>
                  </a:txBody>
                  <a:tcPr marL="91436" marR="91436" marT="45711" marB="4571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0" lang="en-US"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 I   </a:t>
                      </a:r>
                      <a:r>
                        <a:rPr kumimoji="0" lang="en-US" altLang="ru-RU" sz="1400" b="1"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 am </a:t>
                      </a:r>
                      <a:r>
                        <a:rPr kumimoji="0" lang="en-US" altLang="ru-RU" sz="1400" b="1" i="0" u="none" strike="noStrike" cap="none" normalizeH="0" baseline="0" dirty="0" err="1">
                          <a:ln>
                            <a:noFill/>
                          </a:ln>
                          <a:solidFill>
                            <a:srgbClr val="0000FF"/>
                          </a:solidFill>
                          <a:effectLst/>
                          <a:latin typeface="Times New Roman" panose="02020603050405020304" pitchFamily="18" charset="0"/>
                          <a:cs typeface="Times New Roman" panose="02020603050405020304" pitchFamily="18" charset="0"/>
                        </a:rPr>
                        <a:t>Ving</a:t>
                      </a:r>
                      <a:r>
                        <a:rPr kumimoji="0" lang="en-US" altLang="ru-RU" sz="1400" b="1"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 </a:t>
                      </a:r>
                      <a:endParaRPr kumimoji="0" lang="ru-RU"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endParaRPr>
                    </a:p>
                    <a:p>
                      <a:pPr marL="342900" marR="0" lvl="0" indent="-342900" algn="r" defTabSz="914400" rtl="0" eaLnBrk="1" fontAlgn="base" latinLnBrk="0" hangingPunct="1">
                        <a:lnSpc>
                          <a:spcPct val="100000"/>
                        </a:lnSpc>
                        <a:spcBef>
                          <a:spcPct val="0"/>
                        </a:spcBef>
                        <a:spcAft>
                          <a:spcPct val="0"/>
                        </a:spcAft>
                        <a:buClrTx/>
                        <a:buSzTx/>
                        <a:buFontTx/>
                        <a:buNone/>
                        <a:tabLst/>
                      </a:pPr>
                      <a:r>
                        <a:rPr kumimoji="0" lang="en-US"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he, she, it </a:t>
                      </a:r>
                      <a:r>
                        <a:rPr kumimoji="0" lang="en-US" altLang="ru-RU" sz="1400" b="1"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  is </a:t>
                      </a:r>
                      <a:r>
                        <a:rPr kumimoji="0" lang="en-US" altLang="ru-RU" sz="1400" b="1" i="0" u="none" strike="noStrike" cap="none" normalizeH="0" baseline="0" dirty="0" err="1">
                          <a:ln>
                            <a:noFill/>
                          </a:ln>
                          <a:solidFill>
                            <a:srgbClr val="0000FF"/>
                          </a:solidFill>
                          <a:effectLst/>
                          <a:latin typeface="Times New Roman" panose="02020603050405020304" pitchFamily="18" charset="0"/>
                          <a:cs typeface="Times New Roman" panose="02020603050405020304" pitchFamily="18" charset="0"/>
                        </a:rPr>
                        <a:t>Ving</a:t>
                      </a:r>
                      <a:r>
                        <a:rPr kumimoji="0" lang="en-US" altLang="ru-RU" sz="1400" b="1"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 </a:t>
                      </a:r>
                    </a:p>
                    <a:p>
                      <a:pPr marL="342900" marR="0" lvl="0" indent="-342900" algn="r" defTabSz="914400" rtl="0" eaLnBrk="1" fontAlgn="base" latinLnBrk="0" hangingPunct="1">
                        <a:lnSpc>
                          <a:spcPct val="100000"/>
                        </a:lnSpc>
                        <a:spcBef>
                          <a:spcPct val="0"/>
                        </a:spcBef>
                        <a:spcAft>
                          <a:spcPct val="0"/>
                        </a:spcAft>
                        <a:buClrTx/>
                        <a:buSzTx/>
                        <a:buFontTx/>
                        <a:buNone/>
                        <a:tabLst/>
                      </a:pPr>
                      <a:r>
                        <a:rPr kumimoji="0" lang="en-US"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we, you, they </a:t>
                      </a:r>
                      <a:r>
                        <a:rPr kumimoji="0" lang="en-US" altLang="ru-RU" sz="1400" b="1"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 are </a:t>
                      </a:r>
                      <a:r>
                        <a:rPr kumimoji="0" lang="en-US" altLang="ru-RU" sz="1400" b="1" i="0" u="none" strike="noStrike" cap="none" normalizeH="0" baseline="0" dirty="0" err="1">
                          <a:ln>
                            <a:noFill/>
                          </a:ln>
                          <a:solidFill>
                            <a:srgbClr val="0000FF"/>
                          </a:solidFill>
                          <a:effectLst/>
                          <a:latin typeface="Times New Roman" panose="02020603050405020304" pitchFamily="18" charset="0"/>
                          <a:cs typeface="Times New Roman" panose="02020603050405020304" pitchFamily="18" charset="0"/>
                        </a:rPr>
                        <a:t>Ving</a:t>
                      </a:r>
                      <a:r>
                        <a:rPr kumimoji="0" lang="en-US" altLang="ru-RU" sz="1400" b="1"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 </a:t>
                      </a:r>
                      <a:endParaRPr kumimoji="0" lang="en-US" altLang="ru-RU" sz="1400" b="0" i="0" u="none" strike="noStrike" cap="none" normalizeH="0" baseline="0" dirty="0">
                        <a:ln>
                          <a:noFill/>
                        </a:ln>
                        <a:solidFill>
                          <a:srgbClr val="0000FF"/>
                        </a:solidFill>
                        <a:effectLst/>
                        <a:latin typeface="Tahoma" panose="020B0604030504040204" pitchFamily="34" charset="0"/>
                      </a:endParaRPr>
                    </a:p>
                  </a:txBody>
                  <a:tcPr marL="91436" marR="91436" marT="45711" marB="4571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0" lang="en-US"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I, we, you, they</a:t>
                      </a:r>
                      <a:endParaRPr kumimoji="0" lang="ru-RU"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endParaRPr>
                    </a:p>
                    <a:p>
                      <a:pPr marL="342900" marR="0" lvl="0" indent="-342900" algn="r" defTabSz="914400" rtl="0" eaLnBrk="1" fontAlgn="base" latinLnBrk="0" hangingPunct="1">
                        <a:lnSpc>
                          <a:spcPct val="100000"/>
                        </a:lnSpc>
                        <a:spcBef>
                          <a:spcPct val="0"/>
                        </a:spcBef>
                        <a:spcAft>
                          <a:spcPct val="0"/>
                        </a:spcAft>
                        <a:buClrTx/>
                        <a:buSzTx/>
                        <a:buFontTx/>
                        <a:buNone/>
                        <a:tabLst/>
                      </a:pPr>
                      <a:r>
                        <a:rPr kumimoji="0" lang="en-US" altLang="ru-RU" sz="1400" b="1"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 have V III</a:t>
                      </a:r>
                      <a:endParaRPr kumimoji="0" lang="ru-RU"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endParaRPr>
                    </a:p>
                    <a:p>
                      <a:pPr marL="342900" marR="0" lvl="0" indent="-342900" algn="r" defTabSz="914400" rtl="0" eaLnBrk="1" fontAlgn="base" latinLnBrk="0" hangingPunct="1">
                        <a:lnSpc>
                          <a:spcPct val="100000"/>
                        </a:lnSpc>
                        <a:spcBef>
                          <a:spcPct val="0"/>
                        </a:spcBef>
                        <a:spcAft>
                          <a:spcPct val="0"/>
                        </a:spcAft>
                        <a:buClrTx/>
                        <a:buSzTx/>
                        <a:buFontTx/>
                        <a:buNone/>
                        <a:tabLst/>
                      </a:pPr>
                      <a:r>
                        <a:rPr kumimoji="0" lang="en-US"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he, she, it</a:t>
                      </a:r>
                      <a:endParaRPr kumimoji="0" lang="ru-RU"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endParaRPr>
                    </a:p>
                    <a:p>
                      <a:pPr marL="342900" marR="0" lvl="0" indent="-342900" algn="r" defTabSz="914400" rtl="0" eaLnBrk="1" fontAlgn="base" latinLnBrk="0" hangingPunct="1">
                        <a:lnSpc>
                          <a:spcPct val="100000"/>
                        </a:lnSpc>
                        <a:spcBef>
                          <a:spcPct val="0"/>
                        </a:spcBef>
                        <a:spcAft>
                          <a:spcPct val="0"/>
                        </a:spcAft>
                        <a:buClrTx/>
                        <a:buSzTx/>
                        <a:buFontTx/>
                        <a:buNone/>
                        <a:tabLst/>
                      </a:pPr>
                      <a:r>
                        <a:rPr kumimoji="0" lang="en-US" altLang="ru-RU" sz="1400" b="1"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 has V III</a:t>
                      </a:r>
                      <a:endParaRPr kumimoji="0" lang="en-US" altLang="ru-RU" sz="1400" b="0" i="0" u="none" strike="noStrike" cap="none" normalizeH="0" baseline="0" dirty="0">
                        <a:ln>
                          <a:noFill/>
                        </a:ln>
                        <a:solidFill>
                          <a:srgbClr val="0000FF"/>
                        </a:solidFill>
                        <a:effectLst/>
                        <a:latin typeface="Tahoma" panose="020B0604030504040204" pitchFamily="34" charset="0"/>
                      </a:endParaRPr>
                    </a:p>
                  </a:txBody>
                  <a:tcPr marL="91436" marR="91436" marT="45711" marB="4571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I, he, she, it, we, you, they</a:t>
                      </a:r>
                      <a:r>
                        <a:rPr kumimoji="0" lang="en-US" altLang="ru-RU" sz="1400" b="1"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ru-RU" sz="1400" b="1"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 have been </a:t>
                      </a:r>
                      <a:r>
                        <a:rPr kumimoji="0" lang="en-US" altLang="ru-RU" sz="1400" b="1" i="0" u="none" strike="noStrike" cap="none" normalizeH="0" baseline="0" dirty="0" err="1">
                          <a:ln>
                            <a:noFill/>
                          </a:ln>
                          <a:solidFill>
                            <a:srgbClr val="0000FF"/>
                          </a:solidFill>
                          <a:effectLst/>
                          <a:latin typeface="Times New Roman" panose="02020603050405020304" pitchFamily="18" charset="0"/>
                          <a:cs typeface="Times New Roman" panose="02020603050405020304" pitchFamily="18" charset="0"/>
                        </a:rPr>
                        <a:t>Ving</a:t>
                      </a:r>
                      <a:endParaRPr kumimoji="0" lang="en-US" altLang="ru-RU" sz="1400" b="0" i="0" u="none" strike="noStrike" cap="none" normalizeH="0" baseline="0" dirty="0">
                        <a:ln>
                          <a:noFill/>
                        </a:ln>
                        <a:solidFill>
                          <a:srgbClr val="0000FF"/>
                        </a:solidFill>
                        <a:effectLst/>
                        <a:latin typeface="Tahoma" panose="020B0604030504040204" pitchFamily="34"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altLang="ru-RU" sz="1400" b="0" i="0" u="none" strike="noStrike" cap="none" normalizeH="0" baseline="0" dirty="0">
                        <a:ln>
                          <a:noFill/>
                        </a:ln>
                        <a:solidFill>
                          <a:srgbClr val="0000FF"/>
                        </a:solidFill>
                        <a:effectLst/>
                        <a:latin typeface="Tahoma" panose="020B0604030504040204" pitchFamily="34" charset="0"/>
                      </a:endParaRPr>
                    </a:p>
                  </a:txBody>
                  <a:tcPr marL="91436" marR="91436" marT="45711" marB="45711"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16891">
                <a:tc>
                  <a:txBody>
                    <a:bodyPr/>
                    <a:lstStyle>
                      <a:lvl1pPr marL="342900" indent="-342900">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0" lang="ru-RU"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Пример:</a:t>
                      </a:r>
                      <a:endParaRPr kumimoji="0" lang="ru-RU" altLang="ru-RU" sz="1400" b="0" i="0" u="none" strike="noStrike" cap="none" normalizeH="0" baseline="0" dirty="0">
                        <a:ln>
                          <a:noFill/>
                        </a:ln>
                        <a:solidFill>
                          <a:srgbClr val="0000FF"/>
                        </a:solidFill>
                        <a:effectLst/>
                        <a:latin typeface="Tahoma" panose="020B0604030504040204" pitchFamily="34" charset="0"/>
                      </a:endParaRPr>
                    </a:p>
                  </a:txBody>
                  <a:tcPr marL="91436" marR="91436" marT="45711" marB="4571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marL="342900" indent="-342900">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I ask</a:t>
                      </a:r>
                      <a:endParaRPr kumimoji="0" lang="en-US" altLang="ru-RU" sz="1400" b="0" i="0" u="none" strike="noStrike" cap="none" normalizeH="0" baseline="0" dirty="0">
                        <a:ln>
                          <a:noFill/>
                        </a:ln>
                        <a:solidFill>
                          <a:srgbClr val="0000FF"/>
                        </a:solidFill>
                        <a:effectLst/>
                        <a:latin typeface="Tahoma" panose="020B0604030504040204" pitchFamily="34" charset="0"/>
                      </a:endParaRPr>
                    </a:p>
                  </a:txBody>
                  <a:tcPr marL="91436" marR="91436" marT="45711" marB="4571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marL="342900" indent="-342900">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I </a:t>
                      </a:r>
                      <a:r>
                        <a:rPr kumimoji="0" lang="en-US" altLang="ru-RU" sz="1400" b="1"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am </a:t>
                      </a:r>
                      <a:r>
                        <a:rPr kumimoji="0" lang="en-US"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ask</a:t>
                      </a:r>
                      <a:r>
                        <a:rPr kumimoji="0" lang="en-US" altLang="ru-RU" sz="1400" b="1"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ing</a:t>
                      </a:r>
                      <a:endParaRPr kumimoji="0" lang="en-US" altLang="ru-RU" sz="1400" b="1" i="0" u="none" strike="noStrike" cap="none" normalizeH="0" baseline="0" dirty="0">
                        <a:ln>
                          <a:noFill/>
                        </a:ln>
                        <a:solidFill>
                          <a:srgbClr val="0000FF"/>
                        </a:solidFill>
                        <a:effectLst/>
                        <a:latin typeface="Tahoma" panose="020B0604030504040204" pitchFamily="34" charset="0"/>
                      </a:endParaRPr>
                    </a:p>
                  </a:txBody>
                  <a:tcPr marL="91436" marR="91436" marT="45711" marB="4571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marL="342900" indent="-342900">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I </a:t>
                      </a:r>
                      <a:r>
                        <a:rPr kumimoji="0" lang="en-US" altLang="ru-RU" sz="1400" b="1"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have</a:t>
                      </a:r>
                      <a:r>
                        <a:rPr kumimoji="0" lang="en-US"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 ask</a:t>
                      </a:r>
                      <a:r>
                        <a:rPr kumimoji="0" lang="en-US" altLang="ru-RU" sz="1400" b="1"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ed</a:t>
                      </a:r>
                      <a:endParaRPr kumimoji="0" lang="en-US" altLang="ru-RU" sz="1400" b="0" i="0" u="none" strike="noStrike" cap="none" normalizeH="0" baseline="0" dirty="0">
                        <a:ln>
                          <a:noFill/>
                        </a:ln>
                        <a:solidFill>
                          <a:srgbClr val="0000FF"/>
                        </a:solidFill>
                        <a:effectLst/>
                        <a:latin typeface="Tahoma" panose="020B0604030504040204" pitchFamily="34" charset="0"/>
                      </a:endParaRPr>
                    </a:p>
                  </a:txBody>
                  <a:tcPr marL="91436" marR="91436" marT="45711" marB="4571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marL="342900" indent="-342900">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I </a:t>
                      </a:r>
                      <a:r>
                        <a:rPr kumimoji="0" lang="en-US" altLang="ru-RU" sz="1400" b="1"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have been</a:t>
                      </a:r>
                      <a:r>
                        <a:rPr kumimoji="0" lang="en-US"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 ask</a:t>
                      </a:r>
                      <a:r>
                        <a:rPr kumimoji="0" lang="en-US" altLang="ru-RU" sz="1400" b="1"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ing</a:t>
                      </a:r>
                      <a:r>
                        <a:rPr kumimoji="0" lang="ru-RU"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 </a:t>
                      </a:r>
                      <a:endParaRPr kumimoji="0" lang="ru-RU" altLang="ru-RU" sz="1400" b="0" i="0" u="none" strike="noStrike" cap="none" normalizeH="0" baseline="0" dirty="0">
                        <a:ln>
                          <a:noFill/>
                        </a:ln>
                        <a:solidFill>
                          <a:srgbClr val="0000FF"/>
                        </a:solidFill>
                        <a:effectLst/>
                        <a:latin typeface="Tahoma" panose="020B0604030504040204" pitchFamily="34" charset="0"/>
                      </a:endParaRPr>
                    </a:p>
                  </a:txBody>
                  <a:tcPr marL="91436" marR="91436" marT="45711" marB="45711"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10002"/>
                  </a:ext>
                </a:extLst>
              </a:tr>
              <a:tr h="981911">
                <a:tc>
                  <a:txBody>
                    <a:bodyPr/>
                    <a:lstStyle>
                      <a:lvl1pPr marL="342900" indent="-342900">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ru-RU" sz="1400" b="1"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Past</a:t>
                      </a:r>
                      <a:endParaRPr kumimoji="0" lang="ru-RU"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altLang="ru-RU" sz="1400" b="0" i="1"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Прошедшее</a:t>
                      </a:r>
                      <a:endParaRPr kumimoji="0" lang="ru-RU" altLang="ru-RU" sz="1400" b="0" i="0" u="none" strike="noStrike" cap="none" normalizeH="0" baseline="0" dirty="0">
                        <a:ln>
                          <a:noFill/>
                        </a:ln>
                        <a:solidFill>
                          <a:srgbClr val="0000FF"/>
                        </a:solidFill>
                        <a:effectLst/>
                        <a:latin typeface="Tahoma" panose="020B0604030504040204" pitchFamily="34" charset="0"/>
                      </a:endParaRPr>
                    </a:p>
                  </a:txBody>
                  <a:tcPr marL="91436" marR="91436" marT="45711" marB="45711"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AECF2"/>
                    </a:solidFill>
                  </a:tcPr>
                </a:tc>
                <a:tc>
                  <a:txBody>
                    <a:bodyPr/>
                    <a:lstStyle>
                      <a:lvl1pPr marL="342900" indent="-342900">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0" lang="en-US"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I, he, she, it</a:t>
                      </a:r>
                      <a:endParaRPr kumimoji="0" lang="ru-RU"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endParaRPr>
                    </a:p>
                    <a:p>
                      <a:pPr marL="342900" marR="0" lvl="0" indent="-342900" algn="r" defTabSz="914400" rtl="0" eaLnBrk="1" fontAlgn="base" latinLnBrk="0" hangingPunct="1">
                        <a:lnSpc>
                          <a:spcPct val="100000"/>
                        </a:lnSpc>
                        <a:spcBef>
                          <a:spcPct val="0"/>
                        </a:spcBef>
                        <a:spcAft>
                          <a:spcPct val="0"/>
                        </a:spcAft>
                        <a:buClrTx/>
                        <a:buSzTx/>
                        <a:buFontTx/>
                        <a:buNone/>
                        <a:tabLst/>
                      </a:pPr>
                      <a:r>
                        <a:rPr kumimoji="0" lang="en-US" altLang="ru-RU" sz="1400" b="1"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 V II</a:t>
                      </a:r>
                      <a:endParaRPr kumimoji="0" lang="ru-RU"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endParaRPr>
                    </a:p>
                    <a:p>
                      <a:pPr marL="342900" marR="0" lvl="0" indent="-342900" algn="r" defTabSz="914400" rtl="0" eaLnBrk="1" fontAlgn="base" latinLnBrk="0" hangingPunct="1">
                        <a:lnSpc>
                          <a:spcPct val="100000"/>
                        </a:lnSpc>
                        <a:spcBef>
                          <a:spcPct val="0"/>
                        </a:spcBef>
                        <a:spcAft>
                          <a:spcPct val="0"/>
                        </a:spcAft>
                        <a:buClrTx/>
                        <a:buSzTx/>
                        <a:buFontTx/>
                        <a:buNone/>
                        <a:tabLst/>
                      </a:pPr>
                      <a:r>
                        <a:rPr kumimoji="0" lang="en-US"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we, you, they</a:t>
                      </a:r>
                      <a:endParaRPr kumimoji="0" lang="ru-RU"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endParaRPr>
                    </a:p>
                    <a:p>
                      <a:pPr marL="342900" marR="0" lvl="0" indent="-342900" algn="r" defTabSz="914400" rtl="0" eaLnBrk="1" fontAlgn="base" latinLnBrk="0" hangingPunct="1">
                        <a:lnSpc>
                          <a:spcPct val="100000"/>
                        </a:lnSpc>
                        <a:spcBef>
                          <a:spcPct val="0"/>
                        </a:spcBef>
                        <a:spcAft>
                          <a:spcPct val="0"/>
                        </a:spcAft>
                        <a:buClrTx/>
                        <a:buSzTx/>
                        <a:buFontTx/>
                        <a:buNone/>
                        <a:tabLst/>
                      </a:pPr>
                      <a:r>
                        <a:rPr kumimoji="0" lang="en-US" altLang="ru-RU" sz="1400" b="1"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 V II</a:t>
                      </a:r>
                      <a:endParaRPr kumimoji="0" lang="en-US" altLang="ru-RU" sz="1400" b="0" i="0" u="none" strike="noStrike" cap="none" normalizeH="0" baseline="0" dirty="0">
                        <a:ln>
                          <a:noFill/>
                        </a:ln>
                        <a:solidFill>
                          <a:srgbClr val="0000FF"/>
                        </a:solidFill>
                        <a:effectLst/>
                        <a:latin typeface="Tahoma" panose="020B0604030504040204" pitchFamily="34" charset="0"/>
                      </a:endParaRPr>
                    </a:p>
                  </a:txBody>
                  <a:tcPr marL="91436" marR="91436" marT="45711" marB="45711"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0" lang="en-US" altLang="ru-RU" sz="1400" b="0" i="0" u="none" strike="noStrike" cap="none" normalizeH="0" baseline="0">
                          <a:ln>
                            <a:noFill/>
                          </a:ln>
                          <a:solidFill>
                            <a:srgbClr val="0000FF"/>
                          </a:solidFill>
                          <a:effectLst/>
                          <a:latin typeface="Times New Roman" panose="02020603050405020304" pitchFamily="18" charset="0"/>
                          <a:cs typeface="Times New Roman" panose="02020603050405020304" pitchFamily="18" charset="0"/>
                        </a:rPr>
                        <a:t>I, he, she, it</a:t>
                      </a:r>
                      <a:endParaRPr kumimoji="0" lang="ru-RU" altLang="ru-RU" sz="1400" b="0" i="0" u="none" strike="noStrike" cap="none" normalizeH="0" baseline="0">
                        <a:ln>
                          <a:noFill/>
                        </a:ln>
                        <a:solidFill>
                          <a:srgbClr val="0000FF"/>
                        </a:solidFill>
                        <a:effectLst/>
                        <a:latin typeface="Times New Roman" panose="02020603050405020304" pitchFamily="18" charset="0"/>
                        <a:cs typeface="Times New Roman" panose="02020603050405020304" pitchFamily="18" charset="0"/>
                      </a:endParaRPr>
                    </a:p>
                    <a:p>
                      <a:pPr marL="342900" marR="0" lvl="0" indent="-342900" algn="r" defTabSz="914400" rtl="0" eaLnBrk="1" fontAlgn="base" latinLnBrk="0" hangingPunct="1">
                        <a:lnSpc>
                          <a:spcPct val="100000"/>
                        </a:lnSpc>
                        <a:spcBef>
                          <a:spcPct val="0"/>
                        </a:spcBef>
                        <a:spcAft>
                          <a:spcPct val="0"/>
                        </a:spcAft>
                        <a:buClrTx/>
                        <a:buSzTx/>
                        <a:buFontTx/>
                        <a:buNone/>
                        <a:tabLst/>
                      </a:pPr>
                      <a:r>
                        <a:rPr kumimoji="0" lang="en-US" altLang="ru-RU" sz="1400" b="1" i="0" u="none" strike="noStrike" cap="none" normalizeH="0" baseline="0">
                          <a:ln>
                            <a:noFill/>
                          </a:ln>
                          <a:solidFill>
                            <a:srgbClr val="0000FF"/>
                          </a:solidFill>
                          <a:effectLst/>
                          <a:latin typeface="Times New Roman" panose="02020603050405020304" pitchFamily="18" charset="0"/>
                          <a:cs typeface="Times New Roman" panose="02020603050405020304" pitchFamily="18" charset="0"/>
                        </a:rPr>
                        <a:t>+ was Ving </a:t>
                      </a:r>
                      <a:endParaRPr kumimoji="0" lang="ru-RU" altLang="ru-RU" sz="1400" b="0" i="0" u="none" strike="noStrike" cap="none" normalizeH="0" baseline="0">
                        <a:ln>
                          <a:noFill/>
                        </a:ln>
                        <a:solidFill>
                          <a:srgbClr val="0000FF"/>
                        </a:solidFill>
                        <a:effectLst/>
                        <a:latin typeface="Times New Roman" panose="02020603050405020304" pitchFamily="18" charset="0"/>
                        <a:cs typeface="Times New Roman" panose="02020603050405020304" pitchFamily="18" charset="0"/>
                      </a:endParaRPr>
                    </a:p>
                    <a:p>
                      <a:pPr marL="342900" marR="0" lvl="0" indent="-342900" algn="r" defTabSz="914400" rtl="0" eaLnBrk="1" fontAlgn="base" latinLnBrk="0" hangingPunct="1">
                        <a:lnSpc>
                          <a:spcPct val="100000"/>
                        </a:lnSpc>
                        <a:spcBef>
                          <a:spcPct val="0"/>
                        </a:spcBef>
                        <a:spcAft>
                          <a:spcPct val="0"/>
                        </a:spcAft>
                        <a:buClrTx/>
                        <a:buSzTx/>
                        <a:buFontTx/>
                        <a:buNone/>
                        <a:tabLst/>
                      </a:pPr>
                      <a:r>
                        <a:rPr kumimoji="0" lang="en-US" altLang="ru-RU" sz="1400" b="0" i="0" u="none" strike="noStrike" cap="none" normalizeH="0" baseline="0">
                          <a:ln>
                            <a:noFill/>
                          </a:ln>
                          <a:solidFill>
                            <a:srgbClr val="0000FF"/>
                          </a:solidFill>
                          <a:effectLst/>
                          <a:latin typeface="Times New Roman" panose="02020603050405020304" pitchFamily="18" charset="0"/>
                          <a:cs typeface="Times New Roman" panose="02020603050405020304" pitchFamily="18" charset="0"/>
                        </a:rPr>
                        <a:t>we, you, they</a:t>
                      </a:r>
                      <a:endParaRPr kumimoji="0" lang="ru-RU" altLang="ru-RU" sz="1400" b="0" i="0" u="none" strike="noStrike" cap="none" normalizeH="0" baseline="0">
                        <a:ln>
                          <a:noFill/>
                        </a:ln>
                        <a:solidFill>
                          <a:srgbClr val="0000FF"/>
                        </a:solidFill>
                        <a:effectLst/>
                        <a:latin typeface="Times New Roman" panose="02020603050405020304" pitchFamily="18" charset="0"/>
                        <a:cs typeface="Times New Roman" panose="02020603050405020304" pitchFamily="18" charset="0"/>
                      </a:endParaRPr>
                    </a:p>
                    <a:p>
                      <a:pPr marL="342900" marR="0" lvl="0" indent="-342900" algn="r" defTabSz="914400" rtl="0" eaLnBrk="1" fontAlgn="base" latinLnBrk="0" hangingPunct="1">
                        <a:lnSpc>
                          <a:spcPct val="100000"/>
                        </a:lnSpc>
                        <a:spcBef>
                          <a:spcPct val="0"/>
                        </a:spcBef>
                        <a:spcAft>
                          <a:spcPct val="0"/>
                        </a:spcAft>
                        <a:buClrTx/>
                        <a:buSzTx/>
                        <a:buFontTx/>
                        <a:buNone/>
                        <a:tabLst/>
                      </a:pPr>
                      <a:r>
                        <a:rPr kumimoji="0" lang="en-US" altLang="ru-RU" sz="1400" b="1" i="0" u="none" strike="noStrike" cap="none" normalizeH="0" baseline="0">
                          <a:ln>
                            <a:noFill/>
                          </a:ln>
                          <a:solidFill>
                            <a:srgbClr val="0000FF"/>
                          </a:solidFill>
                          <a:effectLst/>
                          <a:latin typeface="Times New Roman" panose="02020603050405020304" pitchFamily="18" charset="0"/>
                          <a:cs typeface="Times New Roman" panose="02020603050405020304" pitchFamily="18" charset="0"/>
                        </a:rPr>
                        <a:t>+ were Ving </a:t>
                      </a:r>
                      <a:endParaRPr kumimoji="0" lang="en-US" altLang="ru-RU" sz="1400" b="0" i="0" u="none" strike="noStrike" cap="none" normalizeH="0" baseline="0">
                        <a:ln>
                          <a:noFill/>
                        </a:ln>
                        <a:solidFill>
                          <a:srgbClr val="0000FF"/>
                        </a:solidFill>
                        <a:effectLst/>
                        <a:latin typeface="Tahoma" panose="020B0604030504040204" pitchFamily="34" charset="0"/>
                      </a:endParaRPr>
                    </a:p>
                  </a:txBody>
                  <a:tcPr marL="91436" marR="91436" marT="45711" marB="4571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ru-RU" sz="1400" b="0" i="0" u="none" strike="noStrike" cap="none" normalizeH="0" baseline="0">
                          <a:ln>
                            <a:noFill/>
                          </a:ln>
                          <a:solidFill>
                            <a:srgbClr val="0000FF"/>
                          </a:solidFill>
                          <a:effectLst/>
                          <a:latin typeface="Times New Roman" panose="02020603050405020304" pitchFamily="18" charset="0"/>
                          <a:cs typeface="Times New Roman" panose="02020603050405020304" pitchFamily="18" charset="0"/>
                        </a:rPr>
                        <a:t>I, he, she, it, we, you, they</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ru-RU" sz="1400" b="0" i="0" u="none" strike="noStrike" cap="none" normalizeH="0" baseline="0">
                          <a:ln>
                            <a:noFill/>
                          </a:ln>
                          <a:solidFill>
                            <a:srgbClr val="0000FF"/>
                          </a:solidFill>
                          <a:effectLst/>
                          <a:latin typeface="Times New Roman" panose="02020603050405020304" pitchFamily="18" charset="0"/>
                          <a:cs typeface="Times New Roman" panose="02020603050405020304" pitchFamily="18" charset="0"/>
                        </a:rPr>
                        <a:t>      </a:t>
                      </a:r>
                      <a:r>
                        <a:rPr kumimoji="0" lang="en-US" altLang="ru-RU" sz="1400" b="1" i="0" u="none" strike="noStrike" cap="none" normalizeH="0" baseline="0">
                          <a:ln>
                            <a:noFill/>
                          </a:ln>
                          <a:solidFill>
                            <a:srgbClr val="0000FF"/>
                          </a:solidFill>
                          <a:effectLst/>
                          <a:latin typeface="Times New Roman" panose="02020603050405020304" pitchFamily="18" charset="0"/>
                          <a:cs typeface="Times New Roman" panose="02020603050405020304" pitchFamily="18" charset="0"/>
                        </a:rPr>
                        <a:t> + had +V III</a:t>
                      </a:r>
                      <a:endParaRPr kumimoji="0" lang="en-US" altLang="ru-RU" sz="1400" b="0" i="0" u="none" strike="noStrike" cap="none" normalizeH="0" baseline="0">
                        <a:ln>
                          <a:noFill/>
                        </a:ln>
                        <a:solidFill>
                          <a:srgbClr val="0000FF"/>
                        </a:solidFill>
                        <a:effectLst/>
                        <a:latin typeface="Tahoma" panose="020B0604030504040204" pitchFamily="34" charset="0"/>
                      </a:endParaRPr>
                    </a:p>
                  </a:txBody>
                  <a:tcPr marL="91436" marR="91436" marT="45711" marB="45711"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I, he, she, it, we, you, they</a:t>
                      </a:r>
                      <a:r>
                        <a:rPr kumimoji="0" lang="en-US" altLang="ru-RU" sz="1400" b="1"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ru-RU" sz="1400" b="1"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 + had been </a:t>
                      </a:r>
                      <a:r>
                        <a:rPr kumimoji="0" lang="en-US" altLang="ru-RU" sz="1400" b="1" i="0" u="none" strike="noStrike" cap="none" normalizeH="0" baseline="0" dirty="0" err="1">
                          <a:ln>
                            <a:noFill/>
                          </a:ln>
                          <a:solidFill>
                            <a:srgbClr val="0000FF"/>
                          </a:solidFill>
                          <a:effectLst/>
                          <a:latin typeface="Times New Roman" panose="02020603050405020304" pitchFamily="18" charset="0"/>
                          <a:cs typeface="Times New Roman" panose="02020603050405020304" pitchFamily="18" charset="0"/>
                        </a:rPr>
                        <a:t>Ving</a:t>
                      </a:r>
                      <a:endParaRPr kumimoji="0" lang="en-US" altLang="ru-RU" sz="1400" b="0" i="0" u="none" strike="noStrike" cap="none" normalizeH="0" baseline="0" dirty="0">
                        <a:ln>
                          <a:noFill/>
                        </a:ln>
                        <a:solidFill>
                          <a:srgbClr val="0000FF"/>
                        </a:solidFill>
                        <a:effectLst/>
                        <a:latin typeface="Tahoma" panose="020B0604030504040204" pitchFamily="34"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endParaRPr>
                    </a:p>
                  </a:txBody>
                  <a:tcPr marL="91436" marR="91436" marT="45711" marB="45711"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16891">
                <a:tc>
                  <a:txBody>
                    <a:bodyPr/>
                    <a:lstStyle>
                      <a:lvl1pPr marL="342900" indent="-342900">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0" lang="ru-RU"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Пример:</a:t>
                      </a:r>
                      <a:endParaRPr kumimoji="0" lang="ru-RU" altLang="ru-RU" sz="1400" b="0" i="0" u="none" strike="noStrike" cap="none" normalizeH="0" baseline="0" dirty="0">
                        <a:ln>
                          <a:noFill/>
                        </a:ln>
                        <a:solidFill>
                          <a:srgbClr val="0000FF"/>
                        </a:solidFill>
                        <a:effectLst/>
                        <a:latin typeface="Tahoma" panose="020B0604030504040204" pitchFamily="34" charset="0"/>
                      </a:endParaRPr>
                    </a:p>
                  </a:txBody>
                  <a:tcPr marL="91436" marR="91436" marT="45711" marB="4571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marL="342900" indent="-342900">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I</a:t>
                      </a:r>
                      <a:r>
                        <a:rPr kumimoji="0" lang="en-US" altLang="ru-RU" sz="1400" b="1"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 </a:t>
                      </a:r>
                      <a:r>
                        <a:rPr kumimoji="0" lang="en-US"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ask</a:t>
                      </a:r>
                      <a:r>
                        <a:rPr kumimoji="0" lang="en-US" altLang="ru-RU" sz="1400" b="1"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ed</a:t>
                      </a:r>
                      <a:endParaRPr kumimoji="0" lang="en-US" altLang="ru-RU" sz="1400" b="0" i="0" u="none" strike="noStrike" cap="none" normalizeH="0" baseline="0" dirty="0">
                        <a:ln>
                          <a:noFill/>
                        </a:ln>
                        <a:solidFill>
                          <a:srgbClr val="0000FF"/>
                        </a:solidFill>
                        <a:effectLst/>
                        <a:latin typeface="Tahoma" panose="020B0604030504040204" pitchFamily="34" charset="0"/>
                      </a:endParaRPr>
                    </a:p>
                  </a:txBody>
                  <a:tcPr marL="91436" marR="91436" marT="45711" marB="4571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marL="342900" indent="-342900">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ru-RU" sz="1400" b="0" i="0" u="none" strike="noStrike" cap="none" normalizeH="0" baseline="0">
                          <a:ln>
                            <a:noFill/>
                          </a:ln>
                          <a:solidFill>
                            <a:srgbClr val="0000FF"/>
                          </a:solidFill>
                          <a:effectLst/>
                          <a:latin typeface="Times New Roman" panose="02020603050405020304" pitchFamily="18" charset="0"/>
                          <a:cs typeface="Times New Roman" panose="02020603050405020304" pitchFamily="18" charset="0"/>
                        </a:rPr>
                        <a:t>I </a:t>
                      </a:r>
                      <a:r>
                        <a:rPr kumimoji="0" lang="en-US" altLang="ru-RU" sz="1400" b="1" i="0" u="none" strike="noStrike" cap="none" normalizeH="0" baseline="0">
                          <a:ln>
                            <a:noFill/>
                          </a:ln>
                          <a:solidFill>
                            <a:srgbClr val="0000FF"/>
                          </a:solidFill>
                          <a:effectLst/>
                          <a:latin typeface="Times New Roman" panose="02020603050405020304" pitchFamily="18" charset="0"/>
                          <a:cs typeface="Times New Roman" panose="02020603050405020304" pitchFamily="18" charset="0"/>
                        </a:rPr>
                        <a:t>was</a:t>
                      </a:r>
                      <a:r>
                        <a:rPr kumimoji="0" lang="en-US" altLang="ru-RU" sz="1400" b="0" i="0" u="none" strike="noStrike" cap="none" normalizeH="0" baseline="0">
                          <a:ln>
                            <a:noFill/>
                          </a:ln>
                          <a:solidFill>
                            <a:srgbClr val="0000FF"/>
                          </a:solidFill>
                          <a:effectLst/>
                          <a:latin typeface="Times New Roman" panose="02020603050405020304" pitchFamily="18" charset="0"/>
                          <a:cs typeface="Times New Roman" panose="02020603050405020304" pitchFamily="18" charset="0"/>
                        </a:rPr>
                        <a:t> ask</a:t>
                      </a:r>
                      <a:r>
                        <a:rPr kumimoji="0" lang="en-US" altLang="ru-RU" sz="1400" b="1" i="0" u="none" strike="noStrike" cap="none" normalizeH="0" baseline="0">
                          <a:ln>
                            <a:noFill/>
                          </a:ln>
                          <a:solidFill>
                            <a:srgbClr val="0000FF"/>
                          </a:solidFill>
                          <a:effectLst/>
                          <a:latin typeface="Times New Roman" panose="02020603050405020304" pitchFamily="18" charset="0"/>
                          <a:cs typeface="Times New Roman" panose="02020603050405020304" pitchFamily="18" charset="0"/>
                        </a:rPr>
                        <a:t>ing</a:t>
                      </a:r>
                      <a:endParaRPr kumimoji="0" lang="en-US" altLang="ru-RU" sz="1400" b="1" i="0" u="none" strike="noStrike" cap="none" normalizeH="0" baseline="0">
                        <a:ln>
                          <a:noFill/>
                        </a:ln>
                        <a:solidFill>
                          <a:srgbClr val="0000FF"/>
                        </a:solidFill>
                        <a:effectLst/>
                        <a:latin typeface="Tahoma" panose="020B0604030504040204" pitchFamily="34" charset="0"/>
                      </a:endParaRPr>
                    </a:p>
                  </a:txBody>
                  <a:tcPr marL="91436" marR="91436" marT="45711" marB="4571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marL="342900" indent="-342900">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ru-RU" sz="1400" b="0" i="0" u="none" strike="noStrike" cap="none" normalizeH="0" baseline="0">
                          <a:ln>
                            <a:noFill/>
                          </a:ln>
                          <a:solidFill>
                            <a:srgbClr val="0000FF"/>
                          </a:solidFill>
                          <a:effectLst/>
                          <a:latin typeface="Times New Roman" panose="02020603050405020304" pitchFamily="18" charset="0"/>
                          <a:cs typeface="Times New Roman" panose="02020603050405020304" pitchFamily="18" charset="0"/>
                        </a:rPr>
                        <a:t>I </a:t>
                      </a:r>
                      <a:r>
                        <a:rPr kumimoji="0" lang="en-US" altLang="ru-RU" sz="1400" b="1" i="0" u="none" strike="noStrike" cap="none" normalizeH="0" baseline="0">
                          <a:ln>
                            <a:noFill/>
                          </a:ln>
                          <a:solidFill>
                            <a:srgbClr val="0000FF"/>
                          </a:solidFill>
                          <a:effectLst/>
                          <a:latin typeface="Times New Roman" panose="02020603050405020304" pitchFamily="18" charset="0"/>
                          <a:cs typeface="Times New Roman" panose="02020603050405020304" pitchFamily="18" charset="0"/>
                        </a:rPr>
                        <a:t>had</a:t>
                      </a:r>
                      <a:r>
                        <a:rPr kumimoji="0" lang="en-US" altLang="ru-RU" sz="1400" b="0" i="0" u="none" strike="noStrike" cap="none" normalizeH="0" baseline="0">
                          <a:ln>
                            <a:noFill/>
                          </a:ln>
                          <a:solidFill>
                            <a:srgbClr val="0000FF"/>
                          </a:solidFill>
                          <a:effectLst/>
                          <a:latin typeface="Times New Roman" panose="02020603050405020304" pitchFamily="18" charset="0"/>
                          <a:cs typeface="Times New Roman" panose="02020603050405020304" pitchFamily="18" charset="0"/>
                        </a:rPr>
                        <a:t> ask</a:t>
                      </a:r>
                      <a:r>
                        <a:rPr kumimoji="0" lang="en-US" altLang="ru-RU" sz="1400" b="1" i="0" u="none" strike="noStrike" cap="none" normalizeH="0" baseline="0">
                          <a:ln>
                            <a:noFill/>
                          </a:ln>
                          <a:solidFill>
                            <a:srgbClr val="0000FF"/>
                          </a:solidFill>
                          <a:effectLst/>
                          <a:latin typeface="Times New Roman" panose="02020603050405020304" pitchFamily="18" charset="0"/>
                          <a:cs typeface="Times New Roman" panose="02020603050405020304" pitchFamily="18" charset="0"/>
                        </a:rPr>
                        <a:t>ed</a:t>
                      </a:r>
                      <a:endParaRPr kumimoji="0" lang="en-US" altLang="ru-RU" sz="1400" b="0" i="0" u="none" strike="noStrike" cap="none" normalizeH="0" baseline="0">
                        <a:ln>
                          <a:noFill/>
                        </a:ln>
                        <a:solidFill>
                          <a:srgbClr val="0000FF"/>
                        </a:solidFill>
                        <a:effectLst/>
                        <a:latin typeface="Tahoma" panose="020B0604030504040204" pitchFamily="34" charset="0"/>
                      </a:endParaRPr>
                    </a:p>
                  </a:txBody>
                  <a:tcPr marL="91436" marR="91436" marT="45711" marB="4571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marL="342900" indent="-342900">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I </a:t>
                      </a:r>
                      <a:r>
                        <a:rPr kumimoji="0" lang="en-US" altLang="ru-RU" sz="1400" b="1"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had been</a:t>
                      </a:r>
                      <a:r>
                        <a:rPr kumimoji="0" lang="en-US"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 ask</a:t>
                      </a:r>
                      <a:r>
                        <a:rPr kumimoji="0" lang="en-US" altLang="ru-RU" sz="1400" b="1"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ing</a:t>
                      </a:r>
                      <a:r>
                        <a:rPr kumimoji="0" lang="ru-RU"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 </a:t>
                      </a:r>
                      <a:endParaRPr kumimoji="0" lang="ru-RU" altLang="ru-RU" sz="1400" b="0" i="0" u="none" strike="noStrike" cap="none" normalizeH="0" baseline="0" dirty="0">
                        <a:ln>
                          <a:noFill/>
                        </a:ln>
                        <a:solidFill>
                          <a:srgbClr val="0000FF"/>
                        </a:solidFill>
                        <a:effectLst/>
                        <a:latin typeface="Tahoma" panose="020B0604030504040204" pitchFamily="34" charset="0"/>
                      </a:endParaRPr>
                    </a:p>
                  </a:txBody>
                  <a:tcPr marL="91436" marR="91436" marT="45711" marB="45711"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10004"/>
                  </a:ext>
                </a:extLst>
              </a:tr>
              <a:tr h="1203584">
                <a:tc>
                  <a:txBody>
                    <a:bodyPr/>
                    <a:lstStyle>
                      <a:lvl1pPr marL="342900" indent="-342900">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ru-RU" sz="1400" b="1"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Future</a:t>
                      </a:r>
                      <a:endParaRPr kumimoji="0" lang="ru-RU"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altLang="ru-RU" sz="1400" b="0" i="1"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Будущее</a:t>
                      </a:r>
                      <a:endParaRPr kumimoji="0" lang="ru-RU" altLang="ru-RU" sz="1400" b="0" i="0" u="none" strike="noStrike" cap="none" normalizeH="0" baseline="0" dirty="0">
                        <a:ln>
                          <a:noFill/>
                        </a:ln>
                        <a:solidFill>
                          <a:srgbClr val="0000FF"/>
                        </a:solidFill>
                        <a:effectLst/>
                        <a:latin typeface="Tahoma" panose="020B0604030504040204" pitchFamily="34" charset="0"/>
                      </a:endParaRPr>
                    </a:p>
                  </a:txBody>
                  <a:tcPr marL="91436" marR="91436" marT="45711" marB="45711"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AECF2"/>
                    </a:solidFill>
                  </a:tcPr>
                </a:tc>
                <a:tc>
                  <a:txBody>
                    <a:bodyPr/>
                    <a:lstStyle>
                      <a:lvl1pPr marL="342900" indent="-342900">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0" lang="en-US"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I, we</a:t>
                      </a:r>
                      <a:endParaRPr kumimoji="0" lang="ru-RU"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endParaRPr>
                    </a:p>
                    <a:p>
                      <a:pPr marL="342900" marR="0" lvl="0" indent="-342900" algn="r" defTabSz="914400" rtl="0" eaLnBrk="1" fontAlgn="base" latinLnBrk="0" hangingPunct="1">
                        <a:lnSpc>
                          <a:spcPct val="100000"/>
                        </a:lnSpc>
                        <a:spcBef>
                          <a:spcPct val="0"/>
                        </a:spcBef>
                        <a:spcAft>
                          <a:spcPct val="0"/>
                        </a:spcAft>
                        <a:buClrTx/>
                        <a:buSzTx/>
                        <a:buFontTx/>
                        <a:buNone/>
                        <a:tabLst/>
                      </a:pPr>
                      <a:r>
                        <a:rPr kumimoji="0" lang="en-US"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he, she, it, you, they</a:t>
                      </a:r>
                      <a:endParaRPr kumimoji="0" lang="ru-RU"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endParaRPr>
                    </a:p>
                    <a:p>
                      <a:pPr marL="342900" marR="0" lvl="0" indent="-342900" algn="r" defTabSz="914400" rtl="0" eaLnBrk="1" fontAlgn="base" latinLnBrk="0" hangingPunct="1">
                        <a:lnSpc>
                          <a:spcPct val="100000"/>
                        </a:lnSpc>
                        <a:spcBef>
                          <a:spcPct val="0"/>
                        </a:spcBef>
                        <a:spcAft>
                          <a:spcPct val="0"/>
                        </a:spcAft>
                        <a:buClrTx/>
                        <a:buSzTx/>
                        <a:buFontTx/>
                        <a:buNone/>
                        <a:tabLst/>
                      </a:pPr>
                      <a:r>
                        <a:rPr kumimoji="0" lang="en-US"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 </a:t>
                      </a:r>
                      <a:r>
                        <a:rPr kumimoji="0" lang="en-US" altLang="ru-RU" sz="1400" b="1"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 will V</a:t>
                      </a:r>
                      <a:endParaRPr kumimoji="0" lang="en-US" altLang="ru-RU" sz="1400" b="0" i="0" u="none" strike="noStrike" cap="none" normalizeH="0" baseline="0" dirty="0">
                        <a:ln>
                          <a:noFill/>
                        </a:ln>
                        <a:solidFill>
                          <a:srgbClr val="0000FF"/>
                        </a:solidFill>
                        <a:effectLst/>
                        <a:latin typeface="Tahoma" panose="020B0604030504040204" pitchFamily="34" charset="0"/>
                      </a:endParaRPr>
                    </a:p>
                  </a:txBody>
                  <a:tcPr marL="91436" marR="91436" marT="45711" marB="4571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0" lang="en-US" altLang="ru-RU" sz="1400" b="0" i="0" u="none" strike="noStrike" cap="none" normalizeH="0" baseline="0">
                          <a:ln>
                            <a:noFill/>
                          </a:ln>
                          <a:solidFill>
                            <a:srgbClr val="0000FF"/>
                          </a:solidFill>
                          <a:effectLst/>
                          <a:latin typeface="Times New Roman" panose="02020603050405020304" pitchFamily="18" charset="0"/>
                          <a:cs typeface="Times New Roman" panose="02020603050405020304" pitchFamily="18" charset="0"/>
                        </a:rPr>
                        <a:t>I, he, she, it</a:t>
                      </a:r>
                      <a:endParaRPr kumimoji="0" lang="ru-RU" altLang="ru-RU" sz="1400" b="0" i="0" u="none" strike="noStrike" cap="none" normalizeH="0" baseline="0">
                        <a:ln>
                          <a:noFill/>
                        </a:ln>
                        <a:solidFill>
                          <a:srgbClr val="0000FF"/>
                        </a:solidFill>
                        <a:effectLst/>
                        <a:latin typeface="Times New Roman" panose="02020603050405020304" pitchFamily="18" charset="0"/>
                        <a:cs typeface="Times New Roman" panose="02020603050405020304" pitchFamily="18" charset="0"/>
                      </a:endParaRPr>
                    </a:p>
                    <a:p>
                      <a:pPr marL="342900" marR="0" lvl="0" indent="-342900" algn="r" defTabSz="914400" rtl="0" eaLnBrk="1" fontAlgn="base" latinLnBrk="0" hangingPunct="1">
                        <a:lnSpc>
                          <a:spcPct val="100000"/>
                        </a:lnSpc>
                        <a:spcBef>
                          <a:spcPct val="0"/>
                        </a:spcBef>
                        <a:spcAft>
                          <a:spcPct val="0"/>
                        </a:spcAft>
                        <a:buClrTx/>
                        <a:buSzTx/>
                        <a:buFontTx/>
                        <a:buNone/>
                        <a:tabLst/>
                      </a:pPr>
                      <a:r>
                        <a:rPr kumimoji="0" lang="en-US" altLang="ru-RU" sz="1400" b="0" i="0" u="none" strike="noStrike" cap="none" normalizeH="0" baseline="0">
                          <a:ln>
                            <a:noFill/>
                          </a:ln>
                          <a:solidFill>
                            <a:srgbClr val="0000FF"/>
                          </a:solidFill>
                          <a:effectLst/>
                          <a:latin typeface="Times New Roman" panose="02020603050405020304" pitchFamily="18" charset="0"/>
                          <a:cs typeface="Times New Roman" panose="02020603050405020304" pitchFamily="18" charset="0"/>
                        </a:rPr>
                        <a:t>we, you, they</a:t>
                      </a:r>
                      <a:endParaRPr kumimoji="0" lang="ru-RU" altLang="ru-RU" sz="1400" b="0" i="0" u="none" strike="noStrike" cap="none" normalizeH="0" baseline="0">
                        <a:ln>
                          <a:noFill/>
                        </a:ln>
                        <a:solidFill>
                          <a:srgbClr val="0000FF"/>
                        </a:solidFill>
                        <a:effectLst/>
                        <a:latin typeface="Times New Roman" panose="02020603050405020304" pitchFamily="18" charset="0"/>
                        <a:cs typeface="Times New Roman" panose="02020603050405020304" pitchFamily="18" charset="0"/>
                      </a:endParaRPr>
                    </a:p>
                    <a:p>
                      <a:pPr marL="342900" marR="0" lvl="0" indent="-342900" algn="r" defTabSz="914400" rtl="0" eaLnBrk="1" fontAlgn="base" latinLnBrk="0" hangingPunct="1">
                        <a:lnSpc>
                          <a:spcPct val="100000"/>
                        </a:lnSpc>
                        <a:spcBef>
                          <a:spcPct val="0"/>
                        </a:spcBef>
                        <a:spcAft>
                          <a:spcPct val="0"/>
                        </a:spcAft>
                        <a:buClrTx/>
                        <a:buSzTx/>
                        <a:buFontTx/>
                        <a:buNone/>
                        <a:tabLst/>
                      </a:pPr>
                      <a:r>
                        <a:rPr kumimoji="0" lang="en-US" altLang="ru-RU" sz="1400" b="1" i="0" u="none" strike="noStrike" cap="none" normalizeH="0" baseline="0">
                          <a:ln>
                            <a:noFill/>
                          </a:ln>
                          <a:solidFill>
                            <a:srgbClr val="0000FF"/>
                          </a:solidFill>
                          <a:effectLst/>
                          <a:latin typeface="Times New Roman" panose="02020603050405020304" pitchFamily="18" charset="0"/>
                          <a:cs typeface="Times New Roman" panose="02020603050405020304" pitchFamily="18" charset="0"/>
                        </a:rPr>
                        <a:t>+ will+ be+Ving </a:t>
                      </a:r>
                      <a:endParaRPr kumimoji="0" lang="en-US" altLang="ru-RU" sz="1400" b="0" i="0" u="none" strike="noStrike" cap="none" normalizeH="0" baseline="0">
                        <a:ln>
                          <a:noFill/>
                        </a:ln>
                        <a:solidFill>
                          <a:srgbClr val="0000FF"/>
                        </a:solidFill>
                        <a:effectLst/>
                        <a:latin typeface="Times New Roman" panose="02020603050405020304" pitchFamily="18" charset="0"/>
                        <a:cs typeface="Times New Roman" panose="02020603050405020304" pitchFamily="18" charset="0"/>
                      </a:endParaRPr>
                    </a:p>
                  </a:txBody>
                  <a:tcPr marL="91436" marR="91436" marT="45711" marB="45711"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0" lang="en-US" altLang="ru-RU" sz="1400" b="0" i="0" u="none" strike="noStrike" cap="none" normalizeH="0" baseline="0">
                          <a:ln>
                            <a:noFill/>
                          </a:ln>
                          <a:solidFill>
                            <a:srgbClr val="0000FF"/>
                          </a:solidFill>
                          <a:effectLst/>
                          <a:latin typeface="Times New Roman" panose="02020603050405020304" pitchFamily="18" charset="0"/>
                          <a:cs typeface="Times New Roman" panose="02020603050405020304" pitchFamily="18" charset="0"/>
                        </a:rPr>
                        <a:t>I, we</a:t>
                      </a:r>
                      <a:endParaRPr kumimoji="0" lang="ru-RU" altLang="ru-RU" sz="1400" b="0" i="0" u="none" strike="noStrike" cap="none" normalizeH="0" baseline="0">
                        <a:ln>
                          <a:noFill/>
                        </a:ln>
                        <a:solidFill>
                          <a:srgbClr val="0000FF"/>
                        </a:solidFill>
                        <a:effectLst/>
                        <a:latin typeface="Times New Roman" panose="02020603050405020304" pitchFamily="18" charset="0"/>
                        <a:cs typeface="Times New Roman" panose="02020603050405020304" pitchFamily="18" charset="0"/>
                      </a:endParaRPr>
                    </a:p>
                    <a:p>
                      <a:pPr marL="342900" marR="0" lvl="0" indent="-342900" algn="r" defTabSz="914400" rtl="0" eaLnBrk="1" fontAlgn="base" latinLnBrk="0" hangingPunct="1">
                        <a:lnSpc>
                          <a:spcPct val="100000"/>
                        </a:lnSpc>
                        <a:spcBef>
                          <a:spcPct val="0"/>
                        </a:spcBef>
                        <a:spcAft>
                          <a:spcPct val="0"/>
                        </a:spcAft>
                        <a:buClrTx/>
                        <a:buSzTx/>
                        <a:buFontTx/>
                        <a:buNone/>
                        <a:tabLst/>
                      </a:pPr>
                      <a:r>
                        <a:rPr kumimoji="0" lang="en-US" altLang="ru-RU" sz="1400" b="0" i="0" u="none" strike="noStrike" cap="none" normalizeH="0" baseline="0">
                          <a:ln>
                            <a:noFill/>
                          </a:ln>
                          <a:solidFill>
                            <a:srgbClr val="0000FF"/>
                          </a:solidFill>
                          <a:effectLst/>
                          <a:latin typeface="Times New Roman" panose="02020603050405020304" pitchFamily="18" charset="0"/>
                          <a:cs typeface="Times New Roman" panose="02020603050405020304" pitchFamily="18" charset="0"/>
                        </a:rPr>
                        <a:t> he, she, it, you, they</a:t>
                      </a:r>
                      <a:endParaRPr kumimoji="0" lang="ru-RU" altLang="ru-RU" sz="1400" b="0" i="0" u="none" strike="noStrike" cap="none" normalizeH="0" baseline="0">
                        <a:ln>
                          <a:noFill/>
                        </a:ln>
                        <a:solidFill>
                          <a:srgbClr val="0000FF"/>
                        </a:solidFill>
                        <a:effectLst/>
                        <a:latin typeface="Times New Roman" panose="02020603050405020304" pitchFamily="18" charset="0"/>
                        <a:cs typeface="Times New Roman" panose="02020603050405020304" pitchFamily="18" charset="0"/>
                      </a:endParaRPr>
                    </a:p>
                    <a:p>
                      <a:pPr marL="342900" marR="0" lvl="0" indent="-342900" algn="r" defTabSz="914400" rtl="0" eaLnBrk="1" fontAlgn="base" latinLnBrk="0" hangingPunct="1">
                        <a:lnSpc>
                          <a:spcPct val="100000"/>
                        </a:lnSpc>
                        <a:spcBef>
                          <a:spcPct val="0"/>
                        </a:spcBef>
                        <a:spcAft>
                          <a:spcPct val="0"/>
                        </a:spcAft>
                        <a:buClrTx/>
                        <a:buSzTx/>
                        <a:buFontTx/>
                        <a:buNone/>
                        <a:tabLst/>
                      </a:pPr>
                      <a:r>
                        <a:rPr kumimoji="0" lang="en-US" altLang="ru-RU" sz="1400" b="0" i="0" u="none" strike="noStrike" cap="none" normalizeH="0" baseline="0">
                          <a:ln>
                            <a:noFill/>
                          </a:ln>
                          <a:solidFill>
                            <a:srgbClr val="0000FF"/>
                          </a:solidFill>
                          <a:effectLst/>
                          <a:latin typeface="Times New Roman" panose="02020603050405020304" pitchFamily="18" charset="0"/>
                          <a:cs typeface="Times New Roman" panose="02020603050405020304" pitchFamily="18" charset="0"/>
                        </a:rPr>
                        <a:t> </a:t>
                      </a:r>
                      <a:r>
                        <a:rPr kumimoji="0" lang="en-US" altLang="ru-RU" sz="1400" b="1" i="0" u="none" strike="noStrike" cap="none" normalizeH="0" baseline="0">
                          <a:ln>
                            <a:noFill/>
                          </a:ln>
                          <a:solidFill>
                            <a:srgbClr val="0000FF"/>
                          </a:solidFill>
                          <a:effectLst/>
                          <a:latin typeface="Times New Roman" panose="02020603050405020304" pitchFamily="18" charset="0"/>
                          <a:cs typeface="Times New Roman" panose="02020603050405020304" pitchFamily="18" charset="0"/>
                        </a:rPr>
                        <a:t>+ will have V III</a:t>
                      </a:r>
                      <a:endParaRPr kumimoji="0" lang="en-US" altLang="ru-RU" sz="1400" b="0" i="0" u="none" strike="noStrike" cap="none" normalizeH="0" baseline="0">
                        <a:ln>
                          <a:noFill/>
                        </a:ln>
                        <a:solidFill>
                          <a:srgbClr val="0000FF"/>
                        </a:solidFill>
                        <a:effectLst/>
                        <a:latin typeface="Tahoma" panose="020B0604030504040204" pitchFamily="34" charset="0"/>
                      </a:endParaRPr>
                    </a:p>
                  </a:txBody>
                  <a:tcPr marL="91436" marR="91436" marT="45711" marB="4571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I, he, she, it, we, you, they</a:t>
                      </a:r>
                      <a:r>
                        <a:rPr kumimoji="0" lang="en-US" altLang="ru-RU" sz="1400" b="1"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ru-RU" sz="1400" b="1"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 + will + have+ been+ </a:t>
                      </a:r>
                      <a:r>
                        <a:rPr kumimoji="0" lang="en-US" altLang="ru-RU" sz="1400" b="1" i="0" u="none" strike="noStrike" cap="none" normalizeH="0" baseline="0" dirty="0" err="1">
                          <a:ln>
                            <a:noFill/>
                          </a:ln>
                          <a:solidFill>
                            <a:srgbClr val="0000FF"/>
                          </a:solidFill>
                          <a:effectLst/>
                          <a:latin typeface="Times New Roman" panose="02020603050405020304" pitchFamily="18" charset="0"/>
                          <a:cs typeface="Times New Roman" panose="02020603050405020304" pitchFamily="18" charset="0"/>
                        </a:rPr>
                        <a:t>Ving</a:t>
                      </a:r>
                      <a:endParaRPr kumimoji="0" lang="en-US" altLang="ru-RU" sz="1400" b="0" i="0" u="none" strike="noStrike" cap="none" normalizeH="0" baseline="0" dirty="0">
                        <a:ln>
                          <a:noFill/>
                        </a:ln>
                        <a:solidFill>
                          <a:srgbClr val="0000FF"/>
                        </a:solidFill>
                        <a:effectLst/>
                        <a:latin typeface="Tahoma" panose="020B0604030504040204" pitchFamily="34"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altLang="ru-RU" sz="1400" b="0" i="0" u="none" strike="noStrike" cap="none" normalizeH="0" baseline="0" dirty="0">
                        <a:ln>
                          <a:noFill/>
                        </a:ln>
                        <a:solidFill>
                          <a:srgbClr val="0000FF"/>
                        </a:solidFill>
                        <a:effectLst/>
                        <a:latin typeface="Tahoma" panose="020B0604030504040204" pitchFamily="34" charset="0"/>
                      </a:endParaRPr>
                    </a:p>
                  </a:txBody>
                  <a:tcPr marL="91436" marR="91436" marT="45711" marB="45711"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18142">
                <a:tc>
                  <a:txBody>
                    <a:bodyPr/>
                    <a:lstStyle>
                      <a:lvl1pPr marL="342900" indent="-342900">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0" lang="ru-RU"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Пример:</a:t>
                      </a:r>
                      <a:endParaRPr kumimoji="0" lang="ru-RU" altLang="ru-RU" sz="1400" b="0" i="0" u="none" strike="noStrike" cap="none" normalizeH="0" baseline="0" dirty="0">
                        <a:ln>
                          <a:noFill/>
                        </a:ln>
                        <a:solidFill>
                          <a:srgbClr val="0000FF"/>
                        </a:solidFill>
                        <a:effectLst/>
                        <a:latin typeface="Tahoma" panose="020B0604030504040204" pitchFamily="34" charset="0"/>
                      </a:endParaRPr>
                    </a:p>
                  </a:txBody>
                  <a:tcPr marL="91436" marR="91436" marT="45711" marB="4571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marL="342900" indent="-342900">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I </a:t>
                      </a:r>
                      <a:r>
                        <a:rPr kumimoji="0" lang="en-US" altLang="ru-RU" sz="1400" b="1"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will</a:t>
                      </a:r>
                      <a:r>
                        <a:rPr kumimoji="0" lang="en-US"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 ask</a:t>
                      </a:r>
                      <a:endParaRPr kumimoji="0" lang="en-US" altLang="ru-RU" sz="1400" b="0" i="0" u="none" strike="noStrike" cap="none" normalizeH="0" baseline="0" dirty="0">
                        <a:ln>
                          <a:noFill/>
                        </a:ln>
                        <a:solidFill>
                          <a:srgbClr val="0000FF"/>
                        </a:solidFill>
                        <a:effectLst/>
                        <a:latin typeface="Tahoma" panose="020B0604030504040204" pitchFamily="34" charset="0"/>
                      </a:endParaRPr>
                    </a:p>
                  </a:txBody>
                  <a:tcPr marL="91436" marR="91436" marT="45711" marB="4571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marL="342900" indent="-342900">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ru-RU"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 </a:t>
                      </a:r>
                      <a:r>
                        <a:rPr kumimoji="0" lang="en-US"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I </a:t>
                      </a:r>
                      <a:r>
                        <a:rPr kumimoji="0" lang="en-US" altLang="ru-RU" sz="1400" b="1"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will be</a:t>
                      </a:r>
                      <a:r>
                        <a:rPr kumimoji="0" lang="en-US"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 asking</a:t>
                      </a:r>
                      <a:endParaRPr kumimoji="0" lang="ru-RU" altLang="ru-RU" sz="1400" b="0" i="0" u="none" strike="noStrike" cap="none" normalizeH="0" baseline="0" dirty="0">
                        <a:ln>
                          <a:noFill/>
                        </a:ln>
                        <a:solidFill>
                          <a:srgbClr val="0000FF"/>
                        </a:solidFill>
                        <a:effectLst/>
                        <a:latin typeface="Tahoma" panose="020B0604030504040204" pitchFamily="34" charset="0"/>
                      </a:endParaRPr>
                    </a:p>
                  </a:txBody>
                  <a:tcPr marL="91436" marR="91436" marT="45711" marB="4571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marL="342900" indent="-342900">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I </a:t>
                      </a:r>
                      <a:r>
                        <a:rPr kumimoji="0" lang="en-US" altLang="ru-RU" sz="1400" b="1"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will have </a:t>
                      </a:r>
                      <a:r>
                        <a:rPr kumimoji="0" lang="en-US"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 ask</a:t>
                      </a:r>
                      <a:r>
                        <a:rPr kumimoji="0" lang="en-US" altLang="ru-RU" sz="1400" b="1"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ed</a:t>
                      </a:r>
                      <a:endParaRPr kumimoji="0" lang="en-US" altLang="ru-RU" sz="1400" b="0" i="0" u="none" strike="noStrike" cap="none" normalizeH="0" baseline="0" dirty="0">
                        <a:ln>
                          <a:noFill/>
                        </a:ln>
                        <a:solidFill>
                          <a:srgbClr val="0000FF"/>
                        </a:solidFill>
                        <a:effectLst/>
                        <a:latin typeface="Tahoma" panose="020B0604030504040204" pitchFamily="34" charset="0"/>
                      </a:endParaRPr>
                    </a:p>
                  </a:txBody>
                  <a:tcPr marL="91436" marR="91436" marT="45711" marB="4571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marL="342900" indent="-342900">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I </a:t>
                      </a:r>
                      <a:r>
                        <a:rPr kumimoji="0" lang="en-US" altLang="ru-RU" sz="1400" b="1"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will have been</a:t>
                      </a:r>
                      <a:r>
                        <a:rPr kumimoji="0" lang="en-US"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 ask</a:t>
                      </a:r>
                      <a:r>
                        <a:rPr kumimoji="0" lang="en-US" altLang="ru-RU" sz="1400" b="1"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ing</a:t>
                      </a:r>
                      <a:r>
                        <a:rPr kumimoji="0" lang="en-US" altLang="ru-RU" sz="1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 </a:t>
                      </a:r>
                      <a:endParaRPr kumimoji="0" lang="en-US" altLang="ru-RU" sz="1400" b="0" i="0" u="none" strike="noStrike" cap="none" normalizeH="0" baseline="0" dirty="0">
                        <a:ln>
                          <a:noFill/>
                        </a:ln>
                        <a:solidFill>
                          <a:srgbClr val="0000FF"/>
                        </a:solidFill>
                        <a:effectLst/>
                        <a:latin typeface="Tahoma" panose="020B0604030504040204" pitchFamily="34" charset="0"/>
                      </a:endParaRPr>
                    </a:p>
                  </a:txBody>
                  <a:tcPr marL="91436" marR="91436" marT="45711" marB="45711"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10006"/>
                  </a:ext>
                </a:extLst>
              </a:tr>
            </a:tbl>
          </a:graphicData>
        </a:graphic>
      </p:graphicFrame>
      <p:sp>
        <p:nvSpPr>
          <p:cNvPr id="148482" name="Rectangle 2">
            <a:extLst>
              <a:ext uri="{FF2B5EF4-FFF2-40B4-BE49-F238E27FC236}">
                <a16:creationId xmlns:a16="http://schemas.microsoft.com/office/drawing/2014/main" id="{37146B9A-F8D0-AF47-AE1D-19EDDAD89D21}"/>
              </a:ext>
            </a:extLst>
          </p:cNvPr>
          <p:cNvSpPr>
            <a:spLocks noChangeArrowheads="1"/>
          </p:cNvSpPr>
          <p:nvPr/>
        </p:nvSpPr>
        <p:spPr bwMode="auto">
          <a:xfrm>
            <a:off x="414338" y="188913"/>
            <a:ext cx="8280400" cy="936625"/>
          </a:xfrm>
          <a:prstGeom prst="rect">
            <a:avLst/>
          </a:prstGeom>
          <a:noFill/>
          <a:ln w="9525">
            <a:solidFill>
              <a:schemeClr val="tx1"/>
            </a:solidFill>
            <a:miter lim="800000"/>
            <a:headEnd/>
            <a:tailEnd/>
          </a:ln>
        </p:spPr>
        <p:txBody>
          <a:bodyPr anchor="ctr" anchorCtr="1"/>
          <a:lstStyle>
            <a:lvl1pPr algn="ctr">
              <a:defRPr sz="4400">
                <a:solidFill>
                  <a:schemeClr val="tx2"/>
                </a:solidFill>
                <a:effectLst>
                  <a:outerShdw blurRad="38100" dist="38100" dir="2700000" algn="tl">
                    <a:srgbClr val="000000"/>
                  </a:outerShdw>
                </a:effectLst>
                <a:latin typeface="Tahoma" panose="020B0604030504040204" pitchFamily="34" charset="0"/>
              </a:defRPr>
            </a:lvl1pPr>
            <a:lvl2pPr algn="ctr">
              <a:defRPr sz="4400">
                <a:solidFill>
                  <a:schemeClr val="tx2"/>
                </a:solidFill>
                <a:effectLst>
                  <a:outerShdw blurRad="38100" dist="38100" dir="2700000" algn="tl">
                    <a:srgbClr val="000000"/>
                  </a:outerShdw>
                </a:effectLst>
                <a:latin typeface="Tahoma" panose="020B0604030504040204" pitchFamily="34" charset="0"/>
              </a:defRPr>
            </a:lvl2pPr>
            <a:lvl3pPr algn="ctr">
              <a:defRPr sz="4400">
                <a:solidFill>
                  <a:schemeClr val="tx2"/>
                </a:solidFill>
                <a:effectLst>
                  <a:outerShdw blurRad="38100" dist="38100" dir="2700000" algn="tl">
                    <a:srgbClr val="000000"/>
                  </a:outerShdw>
                </a:effectLst>
                <a:latin typeface="Tahoma" panose="020B0604030504040204" pitchFamily="34" charset="0"/>
              </a:defRPr>
            </a:lvl3pPr>
            <a:lvl4pPr algn="ctr">
              <a:defRPr sz="4400">
                <a:solidFill>
                  <a:schemeClr val="tx2"/>
                </a:solidFill>
                <a:effectLst>
                  <a:outerShdw blurRad="38100" dist="38100" dir="2700000" algn="tl">
                    <a:srgbClr val="000000"/>
                  </a:outerShdw>
                </a:effectLst>
                <a:latin typeface="Tahoma" panose="020B0604030504040204" pitchFamily="34" charset="0"/>
              </a:defRPr>
            </a:lvl4pPr>
            <a:lvl5pPr algn="ctr">
              <a:defRPr sz="4400">
                <a:solidFill>
                  <a:schemeClr val="tx2"/>
                </a:solidFill>
                <a:effectLst>
                  <a:outerShdw blurRad="38100" dist="38100" dir="2700000" algn="tl">
                    <a:srgbClr val="000000"/>
                  </a:outerShdw>
                </a:effectLst>
                <a:latin typeface="Tahoma" panose="020B0604030504040204" pitchFamily="34" charset="0"/>
              </a:defRPr>
            </a:lvl5pPr>
            <a:lvl6pPr marL="457200" algn="ctr"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6pPr>
            <a:lvl7pPr marL="914400" algn="ctr"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7pPr>
            <a:lvl8pPr marL="1371600" algn="ctr"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8pPr>
            <a:lvl9pPr marL="1828800" algn="ctr"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9pPr>
          </a:lstStyle>
          <a:p>
            <a:pPr eaLnBrk="1" hangingPunct="1">
              <a:defRPr/>
            </a:pPr>
            <a:endParaRPr lang="ru-RU" altLang="ru-RU" sz="2400">
              <a:solidFill>
                <a:schemeClr val="tx1"/>
              </a:solidFill>
              <a:cs typeface="+mn-cs"/>
            </a:endParaRPr>
          </a:p>
        </p:txBody>
      </p:sp>
      <p:sp>
        <p:nvSpPr>
          <p:cNvPr id="39989" name="Rectangle 2">
            <a:extLst>
              <a:ext uri="{FF2B5EF4-FFF2-40B4-BE49-F238E27FC236}">
                <a16:creationId xmlns:a16="http://schemas.microsoft.com/office/drawing/2014/main" id="{2EC690B2-EB48-41BD-FC9F-CD897F6ED91D}"/>
              </a:ext>
            </a:extLst>
          </p:cNvPr>
          <p:cNvSpPr>
            <a:spLocks noChangeArrowheads="1"/>
          </p:cNvSpPr>
          <p:nvPr/>
        </p:nvSpPr>
        <p:spPr bwMode="auto">
          <a:xfrm>
            <a:off x="842963" y="188913"/>
            <a:ext cx="8012112" cy="992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9pPr>
          </a:lstStyle>
          <a:p>
            <a:pPr algn="ctr" eaLnBrk="1" hangingPunct="1">
              <a:lnSpc>
                <a:spcPct val="100000"/>
              </a:lnSpc>
              <a:spcBef>
                <a:spcPct val="0"/>
              </a:spcBef>
              <a:buFontTx/>
              <a:buNone/>
            </a:pPr>
            <a:r>
              <a:rPr lang="ru-RU" altLang="ru-RU" sz="2400">
                <a:solidFill>
                  <a:srgbClr val="800000"/>
                </a:solidFill>
                <a:latin typeface="Times New Roman" panose="02020603050405020304" pitchFamily="18" charset="0"/>
                <a:cs typeface="Times New Roman" panose="02020603050405020304" pitchFamily="18" charset="0"/>
              </a:rPr>
              <a:t>Сводная таблица спряжения глаголов</a:t>
            </a:r>
          </a:p>
          <a:p>
            <a:pPr algn="ctr" eaLnBrk="1" hangingPunct="1">
              <a:lnSpc>
                <a:spcPct val="100000"/>
              </a:lnSpc>
              <a:spcBef>
                <a:spcPct val="0"/>
              </a:spcBef>
              <a:buFontTx/>
              <a:buNone/>
            </a:pPr>
            <a:r>
              <a:rPr lang="ru-RU" altLang="ru-RU" sz="2400">
                <a:solidFill>
                  <a:srgbClr val="800000"/>
                </a:solidFill>
                <a:latin typeface="Times New Roman" panose="02020603050405020304" pitchFamily="18" charset="0"/>
                <a:cs typeface="Times New Roman" panose="02020603050405020304" pitchFamily="18" charset="0"/>
              </a:rPr>
              <a:t> </a:t>
            </a:r>
            <a:r>
              <a:rPr lang="ru-RU" altLang="ru-RU" sz="2000">
                <a:solidFill>
                  <a:srgbClr val="800000"/>
                </a:solidFill>
                <a:latin typeface="Times New Roman" panose="02020603050405020304" pitchFamily="18" charset="0"/>
                <a:cs typeface="Times New Roman" panose="02020603050405020304" pitchFamily="18" charset="0"/>
              </a:rPr>
              <a:t>в активном залоге (</a:t>
            </a:r>
            <a:r>
              <a:rPr lang="en-US" altLang="ru-RU" sz="2000">
                <a:solidFill>
                  <a:srgbClr val="800000"/>
                </a:solidFill>
                <a:latin typeface="Times New Roman" panose="02020603050405020304" pitchFamily="18" charset="0"/>
                <a:cs typeface="Times New Roman" panose="02020603050405020304" pitchFamily="18" charset="0"/>
              </a:rPr>
              <a:t>Active</a:t>
            </a:r>
            <a:r>
              <a:rPr lang="ru-RU" altLang="ru-RU" sz="2000">
                <a:solidFill>
                  <a:srgbClr val="800000"/>
                </a:solidFill>
                <a:latin typeface="Times New Roman" panose="02020603050405020304" pitchFamily="18" charset="0"/>
                <a:cs typeface="Times New Roman" panose="02020603050405020304" pitchFamily="18" charset="0"/>
              </a:rPr>
              <a:t> Voice)</a:t>
            </a: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4">
            <a:extLst>
              <a:ext uri="{FF2B5EF4-FFF2-40B4-BE49-F238E27FC236}">
                <a16:creationId xmlns:a16="http://schemas.microsoft.com/office/drawing/2014/main" id="{F9C9226F-DB51-DBB7-B83C-820B149362FB}"/>
              </a:ext>
            </a:extLst>
          </p:cNvPr>
          <p:cNvSpPr>
            <a:spLocks noChangeArrowheads="1"/>
          </p:cNvSpPr>
          <p:nvPr/>
        </p:nvSpPr>
        <p:spPr bwMode="auto">
          <a:xfrm>
            <a:off x="179388" y="333375"/>
            <a:ext cx="82089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9pPr>
          </a:lstStyle>
          <a:p>
            <a:pPr eaLnBrk="1" hangingPunct="1">
              <a:lnSpc>
                <a:spcPct val="100000"/>
              </a:lnSpc>
              <a:spcBef>
                <a:spcPct val="0"/>
              </a:spcBef>
              <a:buFontTx/>
              <a:buNone/>
            </a:pPr>
            <a:endParaRPr lang="ru-RU" altLang="ru-RU" sz="2400"/>
          </a:p>
        </p:txBody>
      </p:sp>
      <p:sp>
        <p:nvSpPr>
          <p:cNvPr id="40963" name="Rectangle 5">
            <a:extLst>
              <a:ext uri="{FF2B5EF4-FFF2-40B4-BE49-F238E27FC236}">
                <a16:creationId xmlns:a16="http://schemas.microsoft.com/office/drawing/2014/main" id="{A35542D8-C605-0704-905B-696C3CD29D0D}"/>
              </a:ext>
            </a:extLst>
          </p:cNvPr>
          <p:cNvSpPr>
            <a:spLocks noChangeArrowheads="1"/>
          </p:cNvSpPr>
          <p:nvPr/>
        </p:nvSpPr>
        <p:spPr bwMode="auto">
          <a:xfrm>
            <a:off x="530225" y="561975"/>
            <a:ext cx="8532813" cy="560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9pPr>
          </a:lstStyle>
          <a:p>
            <a:pPr algn="ctr" eaLnBrk="1" hangingPunct="1">
              <a:lnSpc>
                <a:spcPct val="100000"/>
              </a:lnSpc>
              <a:spcBef>
                <a:spcPct val="50000"/>
              </a:spcBef>
              <a:buFontTx/>
              <a:buNone/>
            </a:pPr>
            <a:r>
              <a:rPr lang="ru-RU" altLang="ru-RU" sz="3200">
                <a:solidFill>
                  <a:srgbClr val="800000"/>
                </a:solidFill>
                <a:latin typeface="Times New Roman" panose="02020603050405020304" pitchFamily="18" charset="0"/>
                <a:cs typeface="Times New Roman" panose="02020603050405020304" pitchFamily="18" charset="0"/>
              </a:rPr>
              <a:t>Личные формы глагола</a:t>
            </a:r>
            <a:endParaRPr lang="en-US" altLang="ru-RU" sz="3200">
              <a:solidFill>
                <a:srgbClr val="800000"/>
              </a:solidFill>
              <a:latin typeface="Times New Roman" panose="02020603050405020304" pitchFamily="18" charset="0"/>
              <a:cs typeface="Times New Roman" panose="02020603050405020304" pitchFamily="18" charset="0"/>
            </a:endParaRPr>
          </a:p>
          <a:p>
            <a:pPr algn="ctr" eaLnBrk="1" hangingPunct="1">
              <a:lnSpc>
                <a:spcPct val="100000"/>
              </a:lnSpc>
              <a:spcBef>
                <a:spcPct val="50000"/>
              </a:spcBef>
              <a:buFontTx/>
              <a:buNone/>
            </a:pPr>
            <a:endParaRPr lang="ru-RU" altLang="ru-RU" sz="2400">
              <a:solidFill>
                <a:srgbClr val="0070C0"/>
              </a:solidFill>
              <a:latin typeface="Times New Roman" panose="02020603050405020304" pitchFamily="18" charset="0"/>
              <a:cs typeface="Times New Roman" panose="02020603050405020304" pitchFamily="18" charset="0"/>
            </a:endParaRPr>
          </a:p>
          <a:p>
            <a:pPr algn="just" eaLnBrk="1" hangingPunct="1">
              <a:lnSpc>
                <a:spcPct val="100000"/>
              </a:lnSpc>
              <a:spcBef>
                <a:spcPct val="50000"/>
              </a:spcBef>
              <a:buFontTx/>
              <a:buNone/>
            </a:pPr>
            <a:r>
              <a:rPr lang="ru-RU" altLang="ru-RU" sz="2000">
                <a:latin typeface="Times New Roman" panose="02020603050405020304" pitchFamily="18" charset="0"/>
                <a:cs typeface="Times New Roman" panose="02020603050405020304" pitchFamily="18" charset="0"/>
              </a:rPr>
              <a:t>Личные формы глагола употребляются в предложении в качестве сказуемого и выражают следующие категории:</a:t>
            </a:r>
          </a:p>
          <a:p>
            <a:pPr algn="just" eaLnBrk="1" hangingPunct="1">
              <a:lnSpc>
                <a:spcPct val="100000"/>
              </a:lnSpc>
              <a:spcBef>
                <a:spcPct val="50000"/>
              </a:spcBef>
              <a:buFontTx/>
              <a:buNone/>
            </a:pPr>
            <a:r>
              <a:rPr lang="ru-RU" altLang="ru-RU" sz="2000">
                <a:latin typeface="Times New Roman" panose="02020603050405020304" pitchFamily="18" charset="0"/>
                <a:cs typeface="Times New Roman" panose="02020603050405020304" pitchFamily="18" charset="0"/>
              </a:rPr>
              <a:t>1 Лицо: 1-е (I, we), 2-е (you), 3-е (he, she, it, they).</a:t>
            </a:r>
          </a:p>
          <a:p>
            <a:pPr algn="just" eaLnBrk="1" hangingPunct="1">
              <a:lnSpc>
                <a:spcPct val="100000"/>
              </a:lnSpc>
              <a:spcBef>
                <a:spcPct val="50000"/>
              </a:spcBef>
              <a:buFontTx/>
              <a:buNone/>
            </a:pPr>
            <a:r>
              <a:rPr lang="ru-RU" altLang="ru-RU" sz="2000">
                <a:latin typeface="Times New Roman" panose="02020603050405020304" pitchFamily="18" charset="0"/>
                <a:cs typeface="Times New Roman" panose="02020603050405020304" pitchFamily="18" charset="0"/>
              </a:rPr>
              <a:t>2 Число: единственное и множественное.  </a:t>
            </a:r>
          </a:p>
          <a:p>
            <a:pPr algn="just" eaLnBrk="1" hangingPunct="1">
              <a:lnSpc>
                <a:spcPct val="100000"/>
              </a:lnSpc>
              <a:spcBef>
                <a:spcPct val="50000"/>
              </a:spcBef>
              <a:buFontTx/>
              <a:buNone/>
            </a:pPr>
            <a:r>
              <a:rPr lang="ru-RU" altLang="ru-RU" sz="2000">
                <a:latin typeface="Times New Roman" panose="02020603050405020304" pitchFamily="18" charset="0"/>
                <a:cs typeface="Times New Roman" panose="02020603050405020304" pitchFamily="18" charset="0"/>
              </a:rPr>
              <a:t>3 Время: настоящее (Present), прошедшее (Past), будущее (Future), а также форма будущее в прошедшем (Future in the Past).</a:t>
            </a:r>
          </a:p>
          <a:p>
            <a:pPr algn="just" eaLnBrk="1" hangingPunct="1">
              <a:lnSpc>
                <a:spcPct val="100000"/>
              </a:lnSpc>
              <a:spcBef>
                <a:spcPct val="50000"/>
              </a:spcBef>
              <a:buFontTx/>
              <a:buNone/>
            </a:pPr>
            <a:r>
              <a:rPr lang="ru-RU" altLang="ru-RU" sz="2000">
                <a:latin typeface="Times New Roman" panose="02020603050405020304" pitchFamily="18" charset="0"/>
                <a:cs typeface="Times New Roman" panose="02020603050405020304" pitchFamily="18" charset="0"/>
              </a:rPr>
              <a:t>4 Вид/Форма: неопределенный (Indefinite</a:t>
            </a:r>
            <a:r>
              <a:rPr lang="en-US" altLang="ru-RU" sz="2000">
                <a:latin typeface="Times New Roman" panose="02020603050405020304" pitchFamily="18" charset="0"/>
                <a:cs typeface="Times New Roman" panose="02020603050405020304" pitchFamily="18" charset="0"/>
              </a:rPr>
              <a:t>\ Simple</a:t>
            </a:r>
            <a:r>
              <a:rPr lang="ru-RU" altLang="ru-RU" sz="2000">
                <a:latin typeface="Times New Roman" panose="02020603050405020304" pitchFamily="18" charset="0"/>
                <a:cs typeface="Times New Roman" panose="02020603050405020304" pitchFamily="18" charset="0"/>
              </a:rPr>
              <a:t>), длительный (Continuous), совершенный (Perfect), совершенный - длительный (Perfect Continuous).</a:t>
            </a:r>
          </a:p>
          <a:p>
            <a:pPr algn="just" eaLnBrk="1" hangingPunct="1">
              <a:lnSpc>
                <a:spcPct val="100000"/>
              </a:lnSpc>
              <a:spcBef>
                <a:spcPct val="50000"/>
              </a:spcBef>
              <a:buFontTx/>
              <a:buNone/>
            </a:pPr>
            <a:r>
              <a:rPr lang="ru-RU" altLang="ru-RU" sz="2000">
                <a:latin typeface="Times New Roman" panose="02020603050405020304" pitchFamily="18" charset="0"/>
                <a:cs typeface="Times New Roman" panose="02020603050405020304" pitchFamily="18" charset="0"/>
              </a:rPr>
              <a:t>5 Залог: действительный (Active), страдательный (Passive).</a:t>
            </a:r>
          </a:p>
          <a:p>
            <a:pPr algn="just" eaLnBrk="1" hangingPunct="1">
              <a:lnSpc>
                <a:spcPct val="100000"/>
              </a:lnSpc>
              <a:spcBef>
                <a:spcPct val="50000"/>
              </a:spcBef>
              <a:buFontTx/>
              <a:buNone/>
            </a:pPr>
            <a:r>
              <a:rPr lang="ru-RU" altLang="ru-RU" sz="2000">
                <a:latin typeface="Times New Roman" panose="02020603050405020304" pitchFamily="18" charset="0"/>
                <a:cs typeface="Times New Roman" panose="02020603050405020304" pitchFamily="18" charset="0"/>
              </a:rPr>
              <a:t>6 Наклонение: изъявительное (Indicative), повелительное (Imperative), сослагательное (Subjunctive), условное (Conditional).</a:t>
            </a: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3">
            <a:extLst>
              <a:ext uri="{FF2B5EF4-FFF2-40B4-BE49-F238E27FC236}">
                <a16:creationId xmlns:a16="http://schemas.microsoft.com/office/drawing/2014/main" id="{32B1B02F-60D5-CD17-6F3C-65D6DF297D53}"/>
              </a:ext>
            </a:extLst>
          </p:cNvPr>
          <p:cNvSpPr>
            <a:spLocks noChangeArrowheads="1"/>
          </p:cNvSpPr>
          <p:nvPr/>
        </p:nvSpPr>
        <p:spPr bwMode="auto">
          <a:xfrm>
            <a:off x="323850" y="476250"/>
            <a:ext cx="82089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nSpc>
                <a:spcPct val="90000"/>
              </a:lnSpc>
              <a:spcBef>
                <a:spcPts val="1000"/>
              </a:spcBef>
              <a:buFont typeface="Arial" panose="020B0604020202020204" pitchFamily="34" charset="0"/>
              <a:buChar char="•"/>
              <a:defRPr sz="2800">
                <a:solidFill>
                  <a:schemeClr val="tx1"/>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9pPr>
          </a:lstStyle>
          <a:p>
            <a:pPr algn="ctr" eaLnBrk="1" hangingPunct="1">
              <a:lnSpc>
                <a:spcPct val="100000"/>
              </a:lnSpc>
              <a:spcBef>
                <a:spcPct val="0"/>
              </a:spcBef>
              <a:buFontTx/>
              <a:buNone/>
            </a:pPr>
            <a:endParaRPr lang="ru-RU" altLang="ru-RU" sz="2400"/>
          </a:p>
        </p:txBody>
      </p:sp>
      <p:sp>
        <p:nvSpPr>
          <p:cNvPr id="41987" name="Rectangle 5">
            <a:extLst>
              <a:ext uri="{FF2B5EF4-FFF2-40B4-BE49-F238E27FC236}">
                <a16:creationId xmlns:a16="http://schemas.microsoft.com/office/drawing/2014/main" id="{093C5932-DC55-E718-0BCE-7A830C04C813}"/>
              </a:ext>
            </a:extLst>
          </p:cNvPr>
          <p:cNvSpPr>
            <a:spLocks noChangeArrowheads="1"/>
          </p:cNvSpPr>
          <p:nvPr/>
        </p:nvSpPr>
        <p:spPr bwMode="auto">
          <a:xfrm>
            <a:off x="1071563" y="820738"/>
            <a:ext cx="8207375" cy="544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9pPr>
          </a:lstStyle>
          <a:p>
            <a:pPr algn="ctr" eaLnBrk="1" hangingPunct="1">
              <a:lnSpc>
                <a:spcPct val="100000"/>
              </a:lnSpc>
              <a:spcBef>
                <a:spcPct val="0"/>
              </a:spcBef>
              <a:buFontTx/>
              <a:buNone/>
            </a:pPr>
            <a:r>
              <a:rPr lang="ru-RU" altLang="ru-RU" sz="2400">
                <a:solidFill>
                  <a:srgbClr val="800000"/>
                </a:solidFill>
                <a:latin typeface="Times New Roman" panose="02020603050405020304" pitchFamily="18" charset="0"/>
                <a:cs typeface="Times New Roman" panose="02020603050405020304" pitchFamily="18" charset="0"/>
              </a:rPr>
              <a:t>Четыре основные формы глагола</a:t>
            </a:r>
          </a:p>
          <a:p>
            <a:pPr eaLnBrk="1" hangingPunct="1">
              <a:lnSpc>
                <a:spcPct val="100000"/>
              </a:lnSpc>
              <a:spcBef>
                <a:spcPct val="0"/>
              </a:spcBef>
              <a:buFontTx/>
              <a:buNone/>
            </a:pPr>
            <a:r>
              <a:rPr lang="en-US" altLang="ru-RU" sz="2400">
                <a:latin typeface="Times New Roman" panose="02020603050405020304" pitchFamily="18" charset="0"/>
                <a:cs typeface="Times New Roman" panose="02020603050405020304" pitchFamily="18" charset="0"/>
              </a:rPr>
              <a:t>	</a:t>
            </a:r>
            <a:endParaRPr lang="ru-RU" altLang="ru-RU" sz="2400">
              <a:latin typeface="Times New Roman" panose="02020603050405020304" pitchFamily="18" charset="0"/>
              <a:cs typeface="Times New Roman" panose="02020603050405020304" pitchFamily="18" charset="0"/>
            </a:endParaRPr>
          </a:p>
          <a:p>
            <a:pPr eaLnBrk="1" hangingPunct="1">
              <a:lnSpc>
                <a:spcPct val="100000"/>
              </a:lnSpc>
              <a:spcBef>
                <a:spcPct val="0"/>
              </a:spcBef>
              <a:buFontTx/>
              <a:buNone/>
            </a:pPr>
            <a:r>
              <a:rPr lang="ru-RU" altLang="ru-RU" sz="2000">
                <a:latin typeface="Times New Roman" panose="02020603050405020304" pitchFamily="18" charset="0"/>
                <a:cs typeface="Times New Roman" panose="02020603050405020304" pitchFamily="18" charset="0"/>
              </a:rPr>
              <a:t>используются и для образования всех сложных форм.</a:t>
            </a:r>
          </a:p>
          <a:p>
            <a:pPr eaLnBrk="1" hangingPunct="1">
              <a:lnSpc>
                <a:spcPct val="100000"/>
              </a:lnSpc>
              <a:spcBef>
                <a:spcPct val="0"/>
              </a:spcBef>
              <a:buFontTx/>
              <a:buNone/>
            </a:pPr>
            <a:endParaRPr lang="ru-RU" altLang="ru-RU" sz="2000">
              <a:latin typeface="Times New Roman" panose="02020603050405020304" pitchFamily="18" charset="0"/>
              <a:cs typeface="Times New Roman" panose="02020603050405020304" pitchFamily="18" charset="0"/>
            </a:endParaRPr>
          </a:p>
          <a:p>
            <a:pPr eaLnBrk="1" hangingPunct="1">
              <a:lnSpc>
                <a:spcPct val="100000"/>
              </a:lnSpc>
              <a:spcBef>
                <a:spcPct val="0"/>
              </a:spcBef>
              <a:buFontTx/>
              <a:buNone/>
            </a:pPr>
            <a:r>
              <a:rPr lang="en-US" altLang="ru-RU" sz="2000" b="1">
                <a:latin typeface="Times New Roman" panose="02020603050405020304" pitchFamily="18" charset="0"/>
                <a:cs typeface="Times New Roman" panose="02020603050405020304" pitchFamily="18" charset="0"/>
              </a:rPr>
              <a:t>I</a:t>
            </a:r>
            <a:r>
              <a:rPr lang="ru-RU" altLang="ru-RU" sz="2000">
                <a:latin typeface="Times New Roman" panose="02020603050405020304" pitchFamily="18" charset="0"/>
                <a:cs typeface="Times New Roman" panose="02020603050405020304" pitchFamily="18" charset="0"/>
              </a:rPr>
              <a:t>   форма – </a:t>
            </a:r>
            <a:r>
              <a:rPr lang="ru-RU" altLang="ru-RU" sz="2000" b="1">
                <a:latin typeface="Times New Roman" panose="02020603050405020304" pitchFamily="18" charset="0"/>
                <a:cs typeface="Times New Roman" panose="02020603050405020304" pitchFamily="18" charset="0"/>
              </a:rPr>
              <a:t>Инфинитив</a:t>
            </a:r>
            <a:r>
              <a:rPr lang="ru-RU" altLang="ru-RU" sz="2000">
                <a:latin typeface="Times New Roman" panose="02020603050405020304" pitchFamily="18" charset="0"/>
                <a:cs typeface="Times New Roman" panose="02020603050405020304" pitchFamily="18" charset="0"/>
              </a:rPr>
              <a:t> (</a:t>
            </a:r>
            <a:r>
              <a:rPr lang="en-US" altLang="ru-RU" sz="2000">
                <a:latin typeface="Times New Roman" panose="02020603050405020304" pitchFamily="18" charset="0"/>
                <a:cs typeface="Times New Roman" panose="02020603050405020304" pitchFamily="18" charset="0"/>
              </a:rPr>
              <a:t>Infinitive</a:t>
            </a:r>
            <a:r>
              <a:rPr lang="ru-RU" altLang="ru-RU" sz="2000">
                <a:latin typeface="Times New Roman" panose="02020603050405020304" pitchFamily="18" charset="0"/>
                <a:cs typeface="Times New Roman" panose="02020603050405020304" pitchFamily="18" charset="0"/>
              </a:rPr>
              <a:t>) без частицы </a:t>
            </a:r>
            <a:r>
              <a:rPr lang="en-US" altLang="ru-RU" sz="2000" b="1">
                <a:latin typeface="Times New Roman" panose="02020603050405020304" pitchFamily="18" charset="0"/>
                <a:cs typeface="Times New Roman" panose="02020603050405020304" pitchFamily="18" charset="0"/>
              </a:rPr>
              <a:t>to</a:t>
            </a:r>
            <a:endParaRPr lang="ru-RU" altLang="ru-RU" sz="2000" b="1">
              <a:latin typeface="Times New Roman" panose="02020603050405020304" pitchFamily="18" charset="0"/>
              <a:cs typeface="Times New Roman" panose="02020603050405020304" pitchFamily="18" charset="0"/>
            </a:endParaRPr>
          </a:p>
          <a:p>
            <a:pPr eaLnBrk="1" hangingPunct="1">
              <a:lnSpc>
                <a:spcPct val="100000"/>
              </a:lnSpc>
              <a:spcBef>
                <a:spcPct val="0"/>
              </a:spcBef>
              <a:buFontTx/>
              <a:buNone/>
            </a:pPr>
            <a:endParaRPr lang="en-US" altLang="ru-RU" sz="2000">
              <a:latin typeface="Times New Roman" panose="02020603050405020304" pitchFamily="18" charset="0"/>
              <a:cs typeface="Times New Roman" panose="02020603050405020304" pitchFamily="18" charset="0"/>
            </a:endParaRPr>
          </a:p>
          <a:p>
            <a:pPr eaLnBrk="1" hangingPunct="1">
              <a:lnSpc>
                <a:spcPct val="100000"/>
              </a:lnSpc>
              <a:spcBef>
                <a:spcPct val="0"/>
              </a:spcBef>
              <a:buFontTx/>
              <a:buNone/>
            </a:pPr>
            <a:r>
              <a:rPr lang="en-US" altLang="ru-RU" sz="2000" b="1">
                <a:latin typeface="Times New Roman" panose="02020603050405020304" pitchFamily="18" charset="0"/>
                <a:cs typeface="Times New Roman" panose="02020603050405020304" pitchFamily="18" charset="0"/>
              </a:rPr>
              <a:t>II </a:t>
            </a:r>
            <a:r>
              <a:rPr lang="ru-RU" altLang="ru-RU" sz="2000">
                <a:latin typeface="Times New Roman" panose="02020603050405020304" pitchFamily="18" charset="0"/>
                <a:cs typeface="Times New Roman" panose="02020603050405020304" pitchFamily="18" charset="0"/>
              </a:rPr>
              <a:t> форма – </a:t>
            </a:r>
            <a:r>
              <a:rPr lang="ru-RU" altLang="ru-RU" sz="2000" b="1">
                <a:latin typeface="Times New Roman" panose="02020603050405020304" pitchFamily="18" charset="0"/>
                <a:cs typeface="Times New Roman" panose="02020603050405020304" pitchFamily="18" charset="0"/>
              </a:rPr>
              <a:t>Прошедшее неопределенное время</a:t>
            </a:r>
            <a:r>
              <a:rPr lang="ru-RU" altLang="ru-RU" sz="2000">
                <a:latin typeface="Times New Roman" panose="02020603050405020304" pitchFamily="18" charset="0"/>
                <a:cs typeface="Times New Roman" panose="02020603050405020304" pitchFamily="18" charset="0"/>
              </a:rPr>
              <a:t> (</a:t>
            </a:r>
            <a:r>
              <a:rPr lang="en-US" altLang="ru-RU" sz="2000">
                <a:latin typeface="Times New Roman" panose="02020603050405020304" pitchFamily="18" charset="0"/>
                <a:cs typeface="Times New Roman" panose="02020603050405020304" pitchFamily="18" charset="0"/>
              </a:rPr>
              <a:t>Past Indefinite</a:t>
            </a:r>
            <a:r>
              <a:rPr lang="ru-RU" altLang="ru-RU" sz="2000">
                <a:latin typeface="Times New Roman" panose="02020603050405020304" pitchFamily="18" charset="0"/>
                <a:cs typeface="Times New Roman" panose="02020603050405020304" pitchFamily="18" charset="0"/>
              </a:rPr>
              <a:t>) </a:t>
            </a:r>
          </a:p>
          <a:p>
            <a:pPr eaLnBrk="1" hangingPunct="1">
              <a:lnSpc>
                <a:spcPct val="100000"/>
              </a:lnSpc>
              <a:spcBef>
                <a:spcPct val="0"/>
              </a:spcBef>
              <a:buFontTx/>
              <a:buNone/>
            </a:pPr>
            <a:r>
              <a:rPr lang="ru-RU" altLang="ru-RU" sz="2000">
                <a:latin typeface="Times New Roman" panose="02020603050405020304" pitchFamily="18" charset="0"/>
                <a:cs typeface="Times New Roman" panose="02020603050405020304" pitchFamily="18" charset="0"/>
              </a:rPr>
              <a:t>Образуется:</a:t>
            </a:r>
            <a:r>
              <a:rPr lang="en-US" altLang="ru-RU" sz="2000">
                <a:latin typeface="Times New Roman" panose="02020603050405020304" pitchFamily="18" charset="0"/>
                <a:cs typeface="Times New Roman" panose="02020603050405020304" pitchFamily="18" charset="0"/>
              </a:rPr>
              <a:t> </a:t>
            </a:r>
            <a:r>
              <a:rPr lang="ru-RU" altLang="ru-RU" sz="2000">
                <a:latin typeface="Times New Roman" panose="02020603050405020304" pitchFamily="18" charset="0"/>
                <a:cs typeface="Times New Roman" panose="02020603050405020304" pitchFamily="18" charset="0"/>
              </a:rPr>
              <a:t>прав. гл. +</a:t>
            </a:r>
            <a:r>
              <a:rPr lang="en-US" altLang="ru-RU" sz="2000">
                <a:latin typeface="Times New Roman" panose="02020603050405020304" pitchFamily="18" charset="0"/>
                <a:cs typeface="Times New Roman" panose="02020603050405020304" pitchFamily="18" charset="0"/>
              </a:rPr>
              <a:t> </a:t>
            </a:r>
            <a:r>
              <a:rPr lang="ru-RU" altLang="ru-RU" sz="2000">
                <a:latin typeface="Times New Roman" panose="02020603050405020304" pitchFamily="18" charset="0"/>
                <a:cs typeface="Times New Roman" panose="02020603050405020304" pitchFamily="18" charset="0"/>
              </a:rPr>
              <a:t>-</a:t>
            </a:r>
            <a:r>
              <a:rPr lang="en-US" altLang="ru-RU" sz="2000">
                <a:latin typeface="Times New Roman" panose="02020603050405020304" pitchFamily="18" charset="0"/>
                <a:cs typeface="Times New Roman" panose="02020603050405020304" pitchFamily="18" charset="0"/>
              </a:rPr>
              <a:t>ed</a:t>
            </a:r>
            <a:r>
              <a:rPr lang="ru-RU" altLang="ru-RU" sz="2000">
                <a:latin typeface="Times New Roman" panose="02020603050405020304" pitchFamily="18" charset="0"/>
                <a:cs typeface="Times New Roman" panose="02020603050405020304" pitchFamily="18" charset="0"/>
              </a:rPr>
              <a:t>, неправ. гл. в 2 форме</a:t>
            </a:r>
          </a:p>
          <a:p>
            <a:pPr eaLnBrk="1" hangingPunct="1">
              <a:lnSpc>
                <a:spcPct val="100000"/>
              </a:lnSpc>
              <a:spcBef>
                <a:spcPct val="0"/>
              </a:spcBef>
              <a:buFontTx/>
              <a:buNone/>
            </a:pPr>
            <a:endParaRPr lang="en-US" altLang="ru-RU" sz="2000">
              <a:latin typeface="Times New Roman" panose="02020603050405020304" pitchFamily="18" charset="0"/>
              <a:cs typeface="Times New Roman" panose="02020603050405020304" pitchFamily="18" charset="0"/>
            </a:endParaRPr>
          </a:p>
          <a:p>
            <a:pPr eaLnBrk="1" hangingPunct="1">
              <a:lnSpc>
                <a:spcPct val="100000"/>
              </a:lnSpc>
              <a:spcBef>
                <a:spcPct val="0"/>
              </a:spcBef>
              <a:buFontTx/>
              <a:buNone/>
            </a:pPr>
            <a:r>
              <a:rPr lang="en-US" altLang="ru-RU" sz="2000" b="1">
                <a:latin typeface="Times New Roman" panose="02020603050405020304" pitchFamily="18" charset="0"/>
                <a:cs typeface="Times New Roman" panose="02020603050405020304" pitchFamily="18" charset="0"/>
              </a:rPr>
              <a:t>III</a:t>
            </a:r>
            <a:r>
              <a:rPr lang="ru-RU" altLang="ru-RU" sz="2000">
                <a:latin typeface="Times New Roman" panose="02020603050405020304" pitchFamily="18" charset="0"/>
                <a:cs typeface="Times New Roman" panose="02020603050405020304" pitchFamily="18" charset="0"/>
              </a:rPr>
              <a:t> форма – </a:t>
            </a:r>
            <a:r>
              <a:rPr lang="ru-RU" altLang="ru-RU" sz="2000" b="1">
                <a:latin typeface="Times New Roman" panose="02020603050405020304" pitchFamily="18" charset="0"/>
                <a:cs typeface="Times New Roman" panose="02020603050405020304" pitchFamily="18" charset="0"/>
              </a:rPr>
              <a:t>Причастие прошедшего времени</a:t>
            </a:r>
            <a:r>
              <a:rPr lang="ru-RU" altLang="ru-RU" sz="2000">
                <a:latin typeface="Times New Roman" panose="02020603050405020304" pitchFamily="18" charset="0"/>
                <a:cs typeface="Times New Roman" panose="02020603050405020304" pitchFamily="18" charset="0"/>
              </a:rPr>
              <a:t> (</a:t>
            </a:r>
            <a:r>
              <a:rPr lang="en-US" altLang="ru-RU" sz="2000">
                <a:latin typeface="Times New Roman" panose="02020603050405020304" pitchFamily="18" charset="0"/>
                <a:cs typeface="Times New Roman" panose="02020603050405020304" pitchFamily="18" charset="0"/>
              </a:rPr>
              <a:t>Participle II</a:t>
            </a:r>
            <a:r>
              <a:rPr lang="ru-RU" altLang="ru-RU" sz="2000">
                <a:latin typeface="Times New Roman" panose="02020603050405020304" pitchFamily="18" charset="0"/>
                <a:cs typeface="Times New Roman" panose="02020603050405020304" pitchFamily="18" charset="0"/>
              </a:rPr>
              <a:t>) Образуется: прав. гл. + -ed, неправ. гл. в 3 форме</a:t>
            </a:r>
          </a:p>
          <a:p>
            <a:pPr eaLnBrk="1" hangingPunct="1">
              <a:lnSpc>
                <a:spcPct val="100000"/>
              </a:lnSpc>
              <a:spcBef>
                <a:spcPct val="0"/>
              </a:spcBef>
              <a:buFontTx/>
              <a:buNone/>
            </a:pPr>
            <a:endParaRPr lang="ru-RU" altLang="ru-RU" sz="2000">
              <a:latin typeface="Times New Roman" panose="02020603050405020304" pitchFamily="18" charset="0"/>
              <a:cs typeface="Times New Roman" panose="02020603050405020304" pitchFamily="18" charset="0"/>
            </a:endParaRPr>
          </a:p>
          <a:p>
            <a:pPr eaLnBrk="1" hangingPunct="1">
              <a:lnSpc>
                <a:spcPct val="100000"/>
              </a:lnSpc>
              <a:spcBef>
                <a:spcPct val="0"/>
              </a:spcBef>
              <a:buFontTx/>
              <a:buNone/>
            </a:pPr>
            <a:r>
              <a:rPr lang="en-US" altLang="ru-RU" sz="2000" b="1">
                <a:latin typeface="Times New Roman" panose="02020603050405020304" pitchFamily="18" charset="0"/>
                <a:cs typeface="Times New Roman" panose="02020603050405020304" pitchFamily="18" charset="0"/>
              </a:rPr>
              <a:t>IV</a:t>
            </a:r>
            <a:r>
              <a:rPr lang="ru-RU" altLang="ru-RU" sz="2000">
                <a:latin typeface="Times New Roman" panose="02020603050405020304" pitchFamily="18" charset="0"/>
                <a:cs typeface="Times New Roman" panose="02020603050405020304" pitchFamily="18" charset="0"/>
              </a:rPr>
              <a:t> форма – </a:t>
            </a:r>
            <a:r>
              <a:rPr lang="ru-RU" altLang="ru-RU" sz="2000" b="1">
                <a:latin typeface="Times New Roman" panose="02020603050405020304" pitchFamily="18" charset="0"/>
                <a:cs typeface="Times New Roman" panose="02020603050405020304" pitchFamily="18" charset="0"/>
              </a:rPr>
              <a:t>Причастие настоящего времени</a:t>
            </a:r>
            <a:r>
              <a:rPr lang="ru-RU" altLang="ru-RU" sz="2000">
                <a:latin typeface="Times New Roman" panose="02020603050405020304" pitchFamily="18" charset="0"/>
                <a:cs typeface="Times New Roman" panose="02020603050405020304" pitchFamily="18" charset="0"/>
              </a:rPr>
              <a:t> (</a:t>
            </a:r>
            <a:r>
              <a:rPr lang="en-US" altLang="ru-RU" sz="2000">
                <a:latin typeface="Times New Roman" panose="02020603050405020304" pitchFamily="18" charset="0"/>
                <a:cs typeface="Times New Roman" panose="02020603050405020304" pitchFamily="18" charset="0"/>
              </a:rPr>
              <a:t>Participle I</a:t>
            </a:r>
            <a:r>
              <a:rPr lang="ru-RU" altLang="ru-RU" sz="2000">
                <a:latin typeface="Times New Roman" panose="02020603050405020304" pitchFamily="18" charset="0"/>
                <a:cs typeface="Times New Roman" panose="02020603050405020304" pitchFamily="18" charset="0"/>
              </a:rPr>
              <a:t>) </a:t>
            </a:r>
          </a:p>
          <a:p>
            <a:pPr eaLnBrk="1" hangingPunct="1">
              <a:lnSpc>
                <a:spcPct val="100000"/>
              </a:lnSpc>
              <a:spcBef>
                <a:spcPct val="0"/>
              </a:spcBef>
              <a:buFontTx/>
              <a:buNone/>
            </a:pPr>
            <a:r>
              <a:rPr lang="ru-RU" altLang="ru-RU" sz="2000">
                <a:latin typeface="Times New Roman" panose="02020603050405020304" pitchFamily="18" charset="0"/>
                <a:cs typeface="Times New Roman" panose="02020603050405020304" pitchFamily="18" charset="0"/>
              </a:rPr>
              <a:t>Образуется: глагол </a:t>
            </a:r>
            <a:r>
              <a:rPr lang="en-US" altLang="ru-RU" sz="2000">
                <a:latin typeface="Times New Roman" panose="02020603050405020304" pitchFamily="18" charset="0"/>
                <a:cs typeface="Times New Roman" panose="02020603050405020304" pitchFamily="18" charset="0"/>
              </a:rPr>
              <a:t>+  </a:t>
            </a:r>
            <a:r>
              <a:rPr lang="ru-RU" altLang="ru-RU" sz="2000">
                <a:latin typeface="Times New Roman" panose="02020603050405020304" pitchFamily="18" charset="0"/>
                <a:cs typeface="Times New Roman" panose="02020603050405020304" pitchFamily="18" charset="0"/>
              </a:rPr>
              <a:t>-</a:t>
            </a:r>
            <a:r>
              <a:rPr lang="en-US" altLang="ru-RU" sz="2000">
                <a:latin typeface="Times New Roman" panose="02020603050405020304" pitchFamily="18" charset="0"/>
                <a:cs typeface="Times New Roman" panose="02020603050405020304" pitchFamily="18" charset="0"/>
              </a:rPr>
              <a:t>ing</a:t>
            </a:r>
            <a:endParaRPr lang="ru-RU" altLang="ru-RU" sz="2000">
              <a:latin typeface="Times New Roman" panose="02020603050405020304" pitchFamily="18" charset="0"/>
              <a:cs typeface="Times New Roman" panose="02020603050405020304" pitchFamily="18" charset="0"/>
            </a:endParaRPr>
          </a:p>
          <a:p>
            <a:pPr eaLnBrk="1" hangingPunct="1">
              <a:lnSpc>
                <a:spcPct val="100000"/>
              </a:lnSpc>
              <a:spcBef>
                <a:spcPct val="0"/>
              </a:spcBef>
              <a:buFontTx/>
              <a:buNone/>
            </a:pPr>
            <a:endParaRPr lang="en-US" altLang="ru-RU" sz="2000" b="1">
              <a:latin typeface="Times New Roman" panose="02020603050405020304" pitchFamily="18" charset="0"/>
              <a:cs typeface="Times New Roman" panose="02020603050405020304" pitchFamily="18" charset="0"/>
            </a:endParaRPr>
          </a:p>
          <a:p>
            <a:pPr eaLnBrk="1" hangingPunct="1">
              <a:lnSpc>
                <a:spcPct val="100000"/>
              </a:lnSpc>
              <a:spcBef>
                <a:spcPct val="0"/>
              </a:spcBef>
              <a:buFontTx/>
              <a:buNone/>
            </a:pPr>
            <a:r>
              <a:rPr lang="en-US" altLang="ru-RU" sz="2000" b="1" i="1">
                <a:latin typeface="Times New Roman" panose="02020603050405020304" pitchFamily="18" charset="0"/>
                <a:cs typeface="Times New Roman" panose="02020603050405020304" pitchFamily="18" charset="0"/>
              </a:rPr>
              <a:t>work – worked – worked – working  </a:t>
            </a:r>
            <a:r>
              <a:rPr lang="ru-RU" altLang="ru-RU" sz="2000" b="1" i="1">
                <a:latin typeface="Times New Roman" panose="02020603050405020304" pitchFamily="18" charset="0"/>
                <a:cs typeface="Times New Roman" panose="02020603050405020304" pitchFamily="18" charset="0"/>
              </a:rPr>
              <a:t>(правильный глагол )</a:t>
            </a:r>
            <a:endParaRPr lang="en-US" altLang="ru-RU" sz="2000" b="1" i="1">
              <a:latin typeface="Times New Roman" panose="02020603050405020304" pitchFamily="18" charset="0"/>
              <a:cs typeface="Times New Roman" panose="02020603050405020304" pitchFamily="18" charset="0"/>
            </a:endParaRPr>
          </a:p>
          <a:p>
            <a:pPr eaLnBrk="1" hangingPunct="1">
              <a:lnSpc>
                <a:spcPct val="100000"/>
              </a:lnSpc>
              <a:spcBef>
                <a:spcPct val="0"/>
              </a:spcBef>
              <a:buFontTx/>
              <a:buNone/>
            </a:pPr>
            <a:r>
              <a:rPr lang="en-US" altLang="ru-RU" sz="2000" b="1" i="1">
                <a:latin typeface="Times New Roman" panose="02020603050405020304" pitchFamily="18" charset="0"/>
                <a:cs typeface="Times New Roman" panose="02020603050405020304" pitchFamily="18" charset="0"/>
              </a:rPr>
              <a:t>come – came – come – coming</a:t>
            </a:r>
            <a:r>
              <a:rPr lang="ru-RU" altLang="ru-RU" sz="2000" b="1" i="1">
                <a:latin typeface="Times New Roman" panose="02020603050405020304" pitchFamily="18" charset="0"/>
                <a:cs typeface="Times New Roman" panose="02020603050405020304" pitchFamily="18" charset="0"/>
              </a:rPr>
              <a:t>  (неправильный глагол)</a:t>
            </a: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a:extLst>
              <a:ext uri="{FF2B5EF4-FFF2-40B4-BE49-F238E27FC236}">
                <a16:creationId xmlns:a16="http://schemas.microsoft.com/office/drawing/2014/main" id="{26BA49A8-DBE4-2825-D260-DDCACE0E814B}"/>
              </a:ext>
            </a:extLst>
          </p:cNvPr>
          <p:cNvSpPr>
            <a:spLocks noGrp="1" noChangeArrowheads="1"/>
          </p:cNvSpPr>
          <p:nvPr>
            <p:ph idx="1"/>
          </p:nvPr>
        </p:nvSpPr>
        <p:spPr>
          <a:xfrm>
            <a:off x="455613" y="476250"/>
            <a:ext cx="8226425" cy="5619750"/>
          </a:xfrm>
        </p:spPr>
        <p:txBody>
          <a:bodyPr/>
          <a:lstStyle/>
          <a:p>
            <a:pPr eaLnBrk="1" hangingPunct="1"/>
            <a:endParaRPr lang="ru-RU" altLang="ru-RU"/>
          </a:p>
          <a:p>
            <a:pPr eaLnBrk="1" hangingPunct="1"/>
            <a:endParaRPr lang="ru-RU" altLang="ru-RU"/>
          </a:p>
        </p:txBody>
      </p:sp>
      <p:sp>
        <p:nvSpPr>
          <p:cNvPr id="62469" name="Rectangle 5">
            <a:extLst>
              <a:ext uri="{FF2B5EF4-FFF2-40B4-BE49-F238E27FC236}">
                <a16:creationId xmlns:a16="http://schemas.microsoft.com/office/drawing/2014/main" id="{201B960D-2094-19F4-721C-EB7520C1A65C}"/>
              </a:ext>
            </a:extLst>
          </p:cNvPr>
          <p:cNvSpPr>
            <a:spLocks noChangeArrowheads="1"/>
          </p:cNvSpPr>
          <p:nvPr/>
        </p:nvSpPr>
        <p:spPr bwMode="auto">
          <a:xfrm>
            <a:off x="635000" y="1435100"/>
            <a:ext cx="8280400" cy="4832350"/>
          </a:xfrm>
          <a:prstGeom prst="rect">
            <a:avLst/>
          </a:prstGeom>
          <a:noFill/>
          <a:ln>
            <a:noFill/>
          </a:ln>
          <a:effectLst/>
        </p:spPr>
        <p:txBody>
          <a:bodyPr>
            <a:spAutoFit/>
          </a:bodyPr>
          <a:lstStyle/>
          <a:p>
            <a:pPr algn="ctr" eaLnBrk="1" hangingPunct="1">
              <a:defRPr/>
            </a:pPr>
            <a:r>
              <a:rPr lang="en-US" altLang="ru-RU" sz="3200" dirty="0">
                <a:solidFill>
                  <a:srgbClr val="800000"/>
                </a:solidFill>
                <a:latin typeface="Times New Roman" panose="02020603050405020304" pitchFamily="18" charset="0"/>
                <a:cs typeface="Times New Roman" panose="02020603050405020304" pitchFamily="18" charset="0"/>
              </a:rPr>
              <a:t>Tenses</a:t>
            </a:r>
            <a:endParaRPr lang="ru-RU" altLang="ru-RU" sz="3200" dirty="0">
              <a:solidFill>
                <a:srgbClr val="800000"/>
              </a:solidFill>
              <a:latin typeface="Times New Roman" panose="02020603050405020304" pitchFamily="18" charset="0"/>
              <a:cs typeface="Times New Roman" panose="02020603050405020304" pitchFamily="18" charset="0"/>
            </a:endParaRPr>
          </a:p>
          <a:p>
            <a:pPr algn="ctr" eaLnBrk="1" hangingPunct="1">
              <a:defRPr/>
            </a:pPr>
            <a:endParaRPr lang="ru-RU" altLang="ru-RU" b="1" i="1" u="sng" dirty="0">
              <a:effectLst>
                <a:outerShdw blurRad="38100" dist="38100" dir="2700000" algn="tl">
                  <a:srgbClr val="000000"/>
                </a:outerShdw>
              </a:effectLst>
              <a:cs typeface="+mn-cs"/>
            </a:endParaRPr>
          </a:p>
          <a:p>
            <a:pPr eaLnBrk="1" hangingPunct="1">
              <a:defRPr/>
            </a:pPr>
            <a:r>
              <a:rPr lang="ru-RU" altLang="ru-RU" sz="2000" b="1" i="1" dirty="0">
                <a:latin typeface="Times New Roman" panose="02020603050405020304" pitchFamily="18" charset="0"/>
                <a:cs typeface="Times New Roman" panose="02020603050405020304" pitchFamily="18" charset="0"/>
              </a:rPr>
              <a:t>Настоящее время</a:t>
            </a:r>
            <a:r>
              <a:rPr lang="ru-RU" altLang="ru-RU" sz="2000" dirty="0">
                <a:latin typeface="Times New Roman" panose="02020603050405020304" pitchFamily="18" charset="0"/>
                <a:cs typeface="Times New Roman" panose="02020603050405020304" pitchFamily="18" charset="0"/>
              </a:rPr>
              <a:t> / </a:t>
            </a:r>
            <a:r>
              <a:rPr lang="en-US" altLang="ru-RU" sz="2000" dirty="0">
                <a:latin typeface="Times New Roman" panose="02020603050405020304" pitchFamily="18" charset="0"/>
                <a:cs typeface="Times New Roman" panose="02020603050405020304" pitchFamily="18" charset="0"/>
              </a:rPr>
              <a:t>Present Tense</a:t>
            </a:r>
            <a:r>
              <a:rPr lang="ru-RU" altLang="ru-RU" sz="2000" dirty="0">
                <a:latin typeface="Times New Roman" panose="02020603050405020304" pitchFamily="18" charset="0"/>
                <a:cs typeface="Times New Roman" panose="02020603050405020304" pitchFamily="18" charset="0"/>
              </a:rPr>
              <a:t> – это отрезок времени, включающий момент речи. </a:t>
            </a:r>
          </a:p>
          <a:p>
            <a:pPr eaLnBrk="1" hangingPunct="1">
              <a:defRPr/>
            </a:pPr>
            <a:endParaRPr lang="ru-RU" altLang="ru-RU" sz="2000" dirty="0">
              <a:latin typeface="Times New Roman" panose="02020603050405020304" pitchFamily="18" charset="0"/>
              <a:cs typeface="Times New Roman" panose="02020603050405020304" pitchFamily="18" charset="0"/>
            </a:endParaRPr>
          </a:p>
          <a:p>
            <a:pPr eaLnBrk="1" hangingPunct="1">
              <a:defRPr/>
            </a:pPr>
            <a:r>
              <a:rPr lang="ru-RU" altLang="ru-RU" sz="2000" b="1" i="1" dirty="0">
                <a:latin typeface="Times New Roman" panose="02020603050405020304" pitchFamily="18" charset="0"/>
                <a:cs typeface="Times New Roman" panose="02020603050405020304" pitchFamily="18" charset="0"/>
              </a:rPr>
              <a:t>Прошедшее время / </a:t>
            </a:r>
            <a:r>
              <a:rPr lang="ru-RU" altLang="ru-RU" sz="2000" dirty="0">
                <a:latin typeface="Times New Roman" panose="02020603050405020304" pitchFamily="18" charset="0"/>
                <a:cs typeface="Times New Roman" panose="02020603050405020304" pitchFamily="18" charset="0"/>
              </a:rPr>
              <a:t> </a:t>
            </a:r>
            <a:r>
              <a:rPr lang="en-US" altLang="ru-RU" sz="2000" dirty="0">
                <a:latin typeface="Times New Roman" panose="02020603050405020304" pitchFamily="18" charset="0"/>
                <a:cs typeface="Times New Roman" panose="02020603050405020304" pitchFamily="18" charset="0"/>
              </a:rPr>
              <a:t>Past Tense</a:t>
            </a:r>
            <a:r>
              <a:rPr lang="ru-RU" altLang="ru-RU" sz="2000" dirty="0">
                <a:latin typeface="Times New Roman" panose="02020603050405020304" pitchFamily="18" charset="0"/>
                <a:cs typeface="Times New Roman" panose="02020603050405020304" pitchFamily="18" charset="0"/>
              </a:rPr>
              <a:t> – это предшествующий настоящему отрезок времени, не включающий момент речи.</a:t>
            </a:r>
          </a:p>
          <a:p>
            <a:pPr eaLnBrk="1" hangingPunct="1">
              <a:defRPr/>
            </a:pPr>
            <a:r>
              <a:rPr lang="ru-RU" altLang="ru-RU" sz="2000" dirty="0">
                <a:latin typeface="Times New Roman" panose="02020603050405020304" pitchFamily="18" charset="0"/>
                <a:cs typeface="Times New Roman" panose="02020603050405020304" pitchFamily="18" charset="0"/>
              </a:rPr>
              <a:t> </a:t>
            </a:r>
            <a:endParaRPr lang="ru-RU" altLang="ru-RU" sz="2000" b="1" i="1" dirty="0">
              <a:latin typeface="Times New Roman" panose="02020603050405020304" pitchFamily="18" charset="0"/>
              <a:cs typeface="Times New Roman" panose="02020603050405020304" pitchFamily="18" charset="0"/>
            </a:endParaRPr>
          </a:p>
          <a:p>
            <a:pPr eaLnBrk="1" hangingPunct="1">
              <a:defRPr/>
            </a:pPr>
            <a:r>
              <a:rPr lang="ru-RU" altLang="ru-RU" sz="2000" b="1" i="1" dirty="0">
                <a:latin typeface="Times New Roman" panose="02020603050405020304" pitchFamily="18" charset="0"/>
                <a:cs typeface="Times New Roman" panose="02020603050405020304" pitchFamily="18" charset="0"/>
              </a:rPr>
              <a:t>Будущее время / </a:t>
            </a:r>
            <a:r>
              <a:rPr lang="ru-RU" altLang="ru-RU" sz="2000" dirty="0">
                <a:latin typeface="Times New Roman" panose="02020603050405020304" pitchFamily="18" charset="0"/>
                <a:cs typeface="Times New Roman" panose="02020603050405020304" pitchFamily="18" charset="0"/>
              </a:rPr>
              <a:t> </a:t>
            </a:r>
            <a:r>
              <a:rPr lang="en-US" altLang="ru-RU" sz="2000" dirty="0">
                <a:latin typeface="Times New Roman" panose="02020603050405020304" pitchFamily="18" charset="0"/>
                <a:cs typeface="Times New Roman" panose="02020603050405020304" pitchFamily="18" charset="0"/>
              </a:rPr>
              <a:t>Future Tense</a:t>
            </a:r>
            <a:r>
              <a:rPr lang="ru-RU" altLang="ru-RU" sz="2000" dirty="0">
                <a:latin typeface="Times New Roman" panose="02020603050405020304" pitchFamily="18" charset="0"/>
                <a:cs typeface="Times New Roman" panose="02020603050405020304" pitchFamily="18" charset="0"/>
              </a:rPr>
              <a:t> – это отрезок времени, который последует после настоящего и тоже не включает момент речи.</a:t>
            </a:r>
          </a:p>
          <a:p>
            <a:pPr eaLnBrk="1" hangingPunct="1">
              <a:defRPr/>
            </a:pPr>
            <a:r>
              <a:rPr lang="ru-RU" altLang="ru-RU" sz="2000" dirty="0">
                <a:latin typeface="Times New Roman" panose="02020603050405020304" pitchFamily="18" charset="0"/>
                <a:cs typeface="Times New Roman" panose="02020603050405020304" pitchFamily="18" charset="0"/>
              </a:rPr>
              <a:t> </a:t>
            </a:r>
          </a:p>
          <a:p>
            <a:pPr eaLnBrk="1" hangingPunct="1">
              <a:defRPr/>
            </a:pPr>
            <a:r>
              <a:rPr lang="ru-RU" altLang="ru-RU" sz="2000" b="1" i="1" dirty="0">
                <a:latin typeface="Times New Roman" panose="02020603050405020304" pitchFamily="18" charset="0"/>
                <a:cs typeface="Times New Roman" panose="02020603050405020304" pitchFamily="18" charset="0"/>
              </a:rPr>
              <a:t>Будущее в прошедшем</a:t>
            </a:r>
            <a:r>
              <a:rPr lang="ru-RU" altLang="ru-RU" sz="2000" dirty="0">
                <a:latin typeface="Times New Roman" panose="02020603050405020304" pitchFamily="18" charset="0"/>
                <a:cs typeface="Times New Roman" panose="02020603050405020304" pitchFamily="18" charset="0"/>
              </a:rPr>
              <a:t> / </a:t>
            </a:r>
            <a:r>
              <a:rPr lang="en-US" altLang="ru-RU" sz="2000" dirty="0">
                <a:latin typeface="Times New Roman" panose="02020603050405020304" pitchFamily="18" charset="0"/>
                <a:cs typeface="Times New Roman" panose="02020603050405020304" pitchFamily="18" charset="0"/>
              </a:rPr>
              <a:t>Future in the Past</a:t>
            </a:r>
            <a:r>
              <a:rPr lang="ru-RU" altLang="ru-RU" sz="2000" dirty="0">
                <a:latin typeface="Times New Roman" panose="02020603050405020304" pitchFamily="18" charset="0"/>
                <a:cs typeface="Times New Roman" panose="02020603050405020304" pitchFamily="18" charset="0"/>
              </a:rPr>
              <a:t>  -  указывает на будущие действия, рассматриваемые с точки зрения прошлого. Эта форма не имеет соответствия в русском языке.</a:t>
            </a:r>
          </a:p>
          <a:p>
            <a:pPr eaLnBrk="1" hangingPunct="1">
              <a:defRPr/>
            </a:pPr>
            <a:endParaRPr lang="ru-RU" altLang="ru-RU" sz="2000" u="sng" dirty="0">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7" name="Rectangle 5">
            <a:extLst>
              <a:ext uri="{FF2B5EF4-FFF2-40B4-BE49-F238E27FC236}">
                <a16:creationId xmlns:a16="http://schemas.microsoft.com/office/drawing/2014/main" id="{6C6CFF44-BB31-8532-0550-C68386A4BADE}"/>
              </a:ext>
            </a:extLst>
          </p:cNvPr>
          <p:cNvSpPr>
            <a:spLocks noChangeArrowheads="1"/>
          </p:cNvSpPr>
          <p:nvPr/>
        </p:nvSpPr>
        <p:spPr bwMode="auto">
          <a:xfrm>
            <a:off x="666750" y="1819275"/>
            <a:ext cx="8351838" cy="3662363"/>
          </a:xfrm>
          <a:prstGeom prst="rect">
            <a:avLst/>
          </a:prstGeom>
          <a:noFill/>
          <a:ln>
            <a:noFill/>
          </a:ln>
          <a:effectLst/>
        </p:spPr>
        <p:txBody>
          <a:bodyPr>
            <a:spAutoFit/>
          </a:bodyPr>
          <a:lstStyle/>
          <a:p>
            <a:pPr algn="ctr" eaLnBrk="1" hangingPunct="1">
              <a:defRPr/>
            </a:pPr>
            <a:r>
              <a:rPr lang="ru-RU" altLang="ru-RU" sz="3200" dirty="0">
                <a:solidFill>
                  <a:srgbClr val="800000"/>
                </a:solidFill>
                <a:latin typeface="Times New Roman" panose="02020603050405020304" pitchFamily="18" charset="0"/>
                <a:cs typeface="Times New Roman" panose="02020603050405020304" pitchFamily="18" charset="0"/>
              </a:rPr>
              <a:t>Вид/Форма  (</a:t>
            </a:r>
            <a:r>
              <a:rPr lang="en-US" altLang="ru-RU" sz="3200" dirty="0">
                <a:solidFill>
                  <a:srgbClr val="800000"/>
                </a:solidFill>
                <a:latin typeface="Times New Roman" panose="02020603050405020304" pitchFamily="18" charset="0"/>
                <a:cs typeface="Times New Roman" panose="02020603050405020304" pitchFamily="18" charset="0"/>
              </a:rPr>
              <a:t>Aspect</a:t>
            </a:r>
            <a:r>
              <a:rPr lang="ru-RU" altLang="ru-RU" sz="3200" dirty="0">
                <a:solidFill>
                  <a:srgbClr val="800000"/>
                </a:solidFill>
                <a:latin typeface="Times New Roman" panose="02020603050405020304" pitchFamily="18" charset="0"/>
                <a:cs typeface="Times New Roman" panose="02020603050405020304" pitchFamily="18" charset="0"/>
              </a:rPr>
              <a:t>/</a:t>
            </a:r>
            <a:r>
              <a:rPr lang="en-US" altLang="ru-RU" sz="3200" dirty="0">
                <a:solidFill>
                  <a:srgbClr val="800000"/>
                </a:solidFill>
                <a:latin typeface="Times New Roman" panose="02020603050405020304" pitchFamily="18" charset="0"/>
                <a:cs typeface="Times New Roman" panose="02020603050405020304" pitchFamily="18" charset="0"/>
              </a:rPr>
              <a:t>Form</a:t>
            </a:r>
            <a:r>
              <a:rPr lang="ru-RU" altLang="ru-RU" sz="3200" dirty="0">
                <a:solidFill>
                  <a:srgbClr val="800000"/>
                </a:solidFill>
                <a:latin typeface="Times New Roman" panose="02020603050405020304" pitchFamily="18" charset="0"/>
                <a:cs typeface="Times New Roman" panose="02020603050405020304" pitchFamily="18" charset="0"/>
              </a:rPr>
              <a:t>)</a:t>
            </a:r>
          </a:p>
          <a:p>
            <a:pPr algn="ctr" eaLnBrk="1" hangingPunct="1">
              <a:defRPr/>
            </a:pPr>
            <a:endParaRPr lang="ru-RU" altLang="ru-RU" sz="2000" b="1" i="1" u="sng" dirty="0">
              <a:effectLst>
                <a:outerShdw blurRad="38100" dist="38100" dir="2700000" algn="tl">
                  <a:srgbClr val="000000"/>
                </a:outerShdw>
              </a:effectLst>
              <a:cs typeface="+mn-cs"/>
            </a:endParaRPr>
          </a:p>
          <a:p>
            <a:pPr eaLnBrk="1" hangingPunct="1">
              <a:defRPr/>
            </a:pPr>
            <a:r>
              <a:rPr lang="ru-RU" altLang="ru-RU" sz="2000" b="1" i="1" dirty="0">
                <a:latin typeface="Times New Roman" panose="02020603050405020304" pitchFamily="18" charset="0"/>
                <a:cs typeface="Times New Roman" panose="02020603050405020304" pitchFamily="18" charset="0"/>
              </a:rPr>
              <a:t>Неопределенные или Простые формы</a:t>
            </a:r>
            <a:r>
              <a:rPr lang="ru-RU" altLang="ru-RU" sz="2000" b="1" dirty="0">
                <a:latin typeface="Times New Roman" panose="02020603050405020304" pitchFamily="18" charset="0"/>
                <a:cs typeface="Times New Roman" panose="02020603050405020304" pitchFamily="18" charset="0"/>
              </a:rPr>
              <a:t> – </a:t>
            </a:r>
            <a:r>
              <a:rPr lang="en-US" altLang="ru-RU" sz="2000" b="1" dirty="0">
                <a:latin typeface="Times New Roman" panose="02020603050405020304" pitchFamily="18" charset="0"/>
                <a:cs typeface="Times New Roman" panose="02020603050405020304" pitchFamily="18" charset="0"/>
              </a:rPr>
              <a:t>Indefinite</a:t>
            </a:r>
            <a:r>
              <a:rPr lang="ru-RU" altLang="ru-RU" sz="2000" b="1" dirty="0">
                <a:latin typeface="Times New Roman" panose="02020603050405020304" pitchFamily="18" charset="0"/>
                <a:cs typeface="Times New Roman" panose="02020603050405020304" pitchFamily="18" charset="0"/>
              </a:rPr>
              <a:t> (</a:t>
            </a:r>
            <a:r>
              <a:rPr lang="en-US" altLang="ru-RU" sz="2000" b="1" dirty="0">
                <a:latin typeface="Times New Roman" panose="02020603050405020304" pitchFamily="18" charset="0"/>
                <a:cs typeface="Times New Roman" panose="02020603050405020304" pitchFamily="18" charset="0"/>
              </a:rPr>
              <a:t>Simple</a:t>
            </a:r>
            <a:r>
              <a:rPr lang="ru-RU" altLang="ru-RU" sz="2000" b="1" dirty="0">
                <a:latin typeface="Times New Roman" panose="02020603050405020304" pitchFamily="18" charset="0"/>
                <a:cs typeface="Times New Roman" panose="02020603050405020304" pitchFamily="18" charset="0"/>
              </a:rPr>
              <a:t>) </a:t>
            </a:r>
            <a:r>
              <a:rPr lang="en-US" altLang="ru-RU" sz="2000" b="1" dirty="0">
                <a:latin typeface="Times New Roman" panose="02020603050405020304" pitchFamily="18" charset="0"/>
                <a:cs typeface="Times New Roman" panose="02020603050405020304" pitchFamily="18" charset="0"/>
              </a:rPr>
              <a:t>Tenses</a:t>
            </a:r>
            <a:r>
              <a:rPr lang="ru-RU" altLang="ru-RU" sz="2000" dirty="0">
                <a:latin typeface="Times New Roman" panose="02020603050405020304" pitchFamily="18" charset="0"/>
                <a:cs typeface="Times New Roman" panose="02020603050405020304" pitchFamily="18" charset="0"/>
              </a:rPr>
              <a:t>  употребляются для констатации факта действия в настоящем, прошедшем или будущем без указания на его длительность, законченность и безотносительно к какому-либо другому действию или моменту.</a:t>
            </a:r>
          </a:p>
          <a:p>
            <a:pPr eaLnBrk="1" hangingPunct="1">
              <a:defRPr/>
            </a:pPr>
            <a:endParaRPr lang="ru-RU" altLang="ru-RU" sz="2000" b="1" i="1" dirty="0">
              <a:latin typeface="Times New Roman" panose="02020603050405020304" pitchFamily="18" charset="0"/>
              <a:cs typeface="Times New Roman" panose="02020603050405020304" pitchFamily="18" charset="0"/>
            </a:endParaRPr>
          </a:p>
          <a:p>
            <a:pPr eaLnBrk="1" hangingPunct="1">
              <a:defRPr/>
            </a:pPr>
            <a:r>
              <a:rPr lang="ru-RU" altLang="ru-RU" sz="2000" b="1" i="1" dirty="0">
                <a:latin typeface="Times New Roman" panose="02020603050405020304" pitchFamily="18" charset="0"/>
                <a:cs typeface="Times New Roman" panose="02020603050405020304" pitchFamily="18" charset="0"/>
              </a:rPr>
              <a:t>Длительные или Продолженные формы</a:t>
            </a:r>
            <a:r>
              <a:rPr lang="ru-RU" altLang="ru-RU" sz="2000" b="1" dirty="0">
                <a:latin typeface="Times New Roman" panose="02020603050405020304" pitchFamily="18" charset="0"/>
                <a:cs typeface="Times New Roman" panose="02020603050405020304" pitchFamily="18" charset="0"/>
              </a:rPr>
              <a:t> – </a:t>
            </a:r>
            <a:r>
              <a:rPr lang="en-US" altLang="ru-RU" sz="2000" b="1" dirty="0">
                <a:latin typeface="Times New Roman" panose="02020603050405020304" pitchFamily="18" charset="0"/>
                <a:cs typeface="Times New Roman" panose="02020603050405020304" pitchFamily="18" charset="0"/>
              </a:rPr>
              <a:t>Continuous Tenses</a:t>
            </a:r>
            <a:r>
              <a:rPr lang="ru-RU" altLang="ru-RU" sz="2000" dirty="0">
                <a:latin typeface="Times New Roman" panose="02020603050405020304" pitchFamily="18" charset="0"/>
                <a:cs typeface="Times New Roman" panose="02020603050405020304" pitchFamily="18" charset="0"/>
              </a:rPr>
              <a:t> (брит.) или</a:t>
            </a:r>
            <a:r>
              <a:rPr lang="ru-RU" altLang="ru-RU" sz="2000" b="1" dirty="0">
                <a:latin typeface="Times New Roman" panose="02020603050405020304" pitchFamily="18" charset="0"/>
                <a:cs typeface="Times New Roman" panose="02020603050405020304" pitchFamily="18" charset="0"/>
              </a:rPr>
              <a:t> </a:t>
            </a:r>
            <a:r>
              <a:rPr lang="en-US" altLang="ru-RU" sz="2000" b="1" dirty="0">
                <a:latin typeface="Times New Roman" panose="02020603050405020304" pitchFamily="18" charset="0"/>
                <a:cs typeface="Times New Roman" panose="02020603050405020304" pitchFamily="18" charset="0"/>
              </a:rPr>
              <a:t>Progressive Tenses</a:t>
            </a:r>
            <a:r>
              <a:rPr lang="ru-RU" altLang="ru-RU" sz="2000" dirty="0">
                <a:latin typeface="Times New Roman" panose="02020603050405020304" pitchFamily="18" charset="0"/>
                <a:cs typeface="Times New Roman" panose="02020603050405020304" pitchFamily="18" charset="0"/>
              </a:rPr>
              <a:t> (амер.)  описывают действие в процессе его совершения, выражая таким образом незаконченное длительное действие в настоящем, прошедшем или будущем.</a:t>
            </a:r>
            <a:endParaRPr lang="ru-RU" altLang="ru-RU" sz="2000" b="1" i="1" dirty="0">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7" name="Rectangle 5">
            <a:extLst>
              <a:ext uri="{FF2B5EF4-FFF2-40B4-BE49-F238E27FC236}">
                <a16:creationId xmlns:a16="http://schemas.microsoft.com/office/drawing/2014/main" id="{650201F9-232F-523F-36B3-7E8D2A8E2651}"/>
              </a:ext>
            </a:extLst>
          </p:cNvPr>
          <p:cNvSpPr>
            <a:spLocks noChangeArrowheads="1"/>
          </p:cNvSpPr>
          <p:nvPr/>
        </p:nvSpPr>
        <p:spPr bwMode="auto">
          <a:xfrm>
            <a:off x="584200" y="1693863"/>
            <a:ext cx="8351838" cy="3662362"/>
          </a:xfrm>
          <a:prstGeom prst="rect">
            <a:avLst/>
          </a:prstGeom>
          <a:noFill/>
          <a:ln>
            <a:noFill/>
          </a:ln>
          <a:effectLst/>
        </p:spPr>
        <p:txBody>
          <a:bodyPr>
            <a:spAutoFit/>
          </a:bodyPr>
          <a:lstStyle/>
          <a:p>
            <a:pPr algn="ctr" eaLnBrk="1" hangingPunct="1">
              <a:defRPr/>
            </a:pPr>
            <a:r>
              <a:rPr lang="ru-RU" altLang="ru-RU" sz="3200" dirty="0">
                <a:solidFill>
                  <a:srgbClr val="800000"/>
                </a:solidFill>
                <a:latin typeface="Times New Roman" panose="02020603050405020304" pitchFamily="18" charset="0"/>
                <a:cs typeface="Times New Roman" panose="02020603050405020304" pitchFamily="18" charset="0"/>
              </a:rPr>
              <a:t>Вид/Форма  (</a:t>
            </a:r>
            <a:r>
              <a:rPr lang="en-US" altLang="ru-RU" sz="3200" dirty="0">
                <a:solidFill>
                  <a:srgbClr val="800000"/>
                </a:solidFill>
                <a:latin typeface="Times New Roman" panose="02020603050405020304" pitchFamily="18" charset="0"/>
                <a:cs typeface="Times New Roman" panose="02020603050405020304" pitchFamily="18" charset="0"/>
              </a:rPr>
              <a:t>Aspect</a:t>
            </a:r>
            <a:r>
              <a:rPr lang="ru-RU" altLang="ru-RU" sz="3200" dirty="0">
                <a:solidFill>
                  <a:srgbClr val="800000"/>
                </a:solidFill>
                <a:latin typeface="Times New Roman" panose="02020603050405020304" pitchFamily="18" charset="0"/>
                <a:cs typeface="Times New Roman" panose="02020603050405020304" pitchFamily="18" charset="0"/>
              </a:rPr>
              <a:t>/</a:t>
            </a:r>
            <a:r>
              <a:rPr lang="en-US" altLang="ru-RU" sz="3200" dirty="0">
                <a:solidFill>
                  <a:srgbClr val="800000"/>
                </a:solidFill>
                <a:latin typeface="Times New Roman" panose="02020603050405020304" pitchFamily="18" charset="0"/>
                <a:cs typeface="Times New Roman" panose="02020603050405020304" pitchFamily="18" charset="0"/>
              </a:rPr>
              <a:t>Form</a:t>
            </a:r>
            <a:r>
              <a:rPr lang="ru-RU" altLang="ru-RU" sz="3200" dirty="0">
                <a:solidFill>
                  <a:srgbClr val="800000"/>
                </a:solidFill>
                <a:latin typeface="Times New Roman" panose="02020603050405020304" pitchFamily="18" charset="0"/>
                <a:cs typeface="Times New Roman" panose="02020603050405020304" pitchFamily="18" charset="0"/>
              </a:rPr>
              <a:t>)</a:t>
            </a:r>
          </a:p>
          <a:p>
            <a:pPr algn="ctr" eaLnBrk="1" hangingPunct="1">
              <a:defRPr/>
            </a:pPr>
            <a:endParaRPr lang="ru-RU" altLang="ru-RU" sz="2000" b="1" i="1" u="sng" dirty="0">
              <a:effectLst>
                <a:outerShdw blurRad="38100" dist="38100" dir="2700000" algn="tl">
                  <a:srgbClr val="000000"/>
                </a:outerShdw>
              </a:effectLst>
              <a:cs typeface="+mn-cs"/>
            </a:endParaRPr>
          </a:p>
          <a:p>
            <a:pPr eaLnBrk="1" hangingPunct="1">
              <a:defRPr/>
            </a:pPr>
            <a:r>
              <a:rPr lang="ru-RU" altLang="ru-RU" sz="2000" b="1" i="1" dirty="0">
                <a:latin typeface="Times New Roman" panose="02020603050405020304" pitchFamily="18" charset="0"/>
                <a:cs typeface="Times New Roman" panose="02020603050405020304" pitchFamily="18" charset="0"/>
              </a:rPr>
              <a:t>Совершенные или Перфектные формы</a:t>
            </a:r>
            <a:r>
              <a:rPr lang="ru-RU" altLang="ru-RU" sz="2000" b="1" dirty="0">
                <a:latin typeface="Times New Roman" panose="02020603050405020304" pitchFamily="18" charset="0"/>
                <a:cs typeface="Times New Roman" panose="02020603050405020304" pitchFamily="18" charset="0"/>
              </a:rPr>
              <a:t> – </a:t>
            </a:r>
            <a:r>
              <a:rPr lang="en-US" altLang="ru-RU" sz="2000" b="1" dirty="0">
                <a:latin typeface="Times New Roman" panose="02020603050405020304" pitchFamily="18" charset="0"/>
                <a:cs typeface="Times New Roman" panose="02020603050405020304" pitchFamily="18" charset="0"/>
              </a:rPr>
              <a:t>Perfect Tenses</a:t>
            </a:r>
            <a:r>
              <a:rPr lang="ru-RU" altLang="ru-RU" sz="2000" dirty="0">
                <a:latin typeface="Times New Roman" panose="02020603050405020304" pitchFamily="18" charset="0"/>
                <a:cs typeface="Times New Roman" panose="02020603050405020304" pitchFamily="18" charset="0"/>
              </a:rPr>
              <a:t>  выражают действие, совершенное к определенному моменту или до другого действия в настоящем, прошедшем или будущем.</a:t>
            </a:r>
          </a:p>
          <a:p>
            <a:pPr eaLnBrk="1" hangingPunct="1">
              <a:defRPr/>
            </a:pPr>
            <a:endParaRPr lang="ru-RU" altLang="ru-RU" sz="2000" b="1" i="1" dirty="0">
              <a:latin typeface="Times New Roman" panose="02020603050405020304" pitchFamily="18" charset="0"/>
              <a:cs typeface="Times New Roman" panose="02020603050405020304" pitchFamily="18" charset="0"/>
            </a:endParaRPr>
          </a:p>
          <a:p>
            <a:pPr eaLnBrk="1" hangingPunct="1">
              <a:defRPr/>
            </a:pPr>
            <a:r>
              <a:rPr lang="ru-RU" altLang="ru-RU" sz="2000" b="1" i="1" dirty="0">
                <a:latin typeface="Times New Roman" panose="02020603050405020304" pitchFamily="18" charset="0"/>
                <a:cs typeface="Times New Roman" panose="02020603050405020304" pitchFamily="18" charset="0"/>
              </a:rPr>
              <a:t>Совершенно (Перфектно) - продолженные формы</a:t>
            </a:r>
            <a:r>
              <a:rPr lang="ru-RU" altLang="ru-RU" sz="2000" b="1" dirty="0">
                <a:latin typeface="Times New Roman" panose="02020603050405020304" pitchFamily="18" charset="0"/>
                <a:cs typeface="Times New Roman" panose="02020603050405020304" pitchFamily="18" charset="0"/>
              </a:rPr>
              <a:t> – </a:t>
            </a:r>
            <a:r>
              <a:rPr lang="en-US" altLang="ru-RU" sz="2000" b="1" dirty="0">
                <a:latin typeface="Times New Roman" panose="02020603050405020304" pitchFamily="18" charset="0"/>
                <a:cs typeface="Times New Roman" panose="02020603050405020304" pitchFamily="18" charset="0"/>
              </a:rPr>
              <a:t>Perfect Continuous</a:t>
            </a:r>
            <a:r>
              <a:rPr lang="ru-RU" altLang="ru-RU" sz="2000" b="1" dirty="0">
                <a:latin typeface="Times New Roman" panose="02020603050405020304" pitchFamily="18" charset="0"/>
                <a:cs typeface="Times New Roman" panose="02020603050405020304" pitchFamily="18" charset="0"/>
              </a:rPr>
              <a:t> (</a:t>
            </a:r>
            <a:r>
              <a:rPr lang="en-US" altLang="ru-RU" sz="2000" b="1" dirty="0">
                <a:latin typeface="Times New Roman" panose="02020603050405020304" pitchFamily="18" charset="0"/>
                <a:cs typeface="Times New Roman" panose="02020603050405020304" pitchFamily="18" charset="0"/>
              </a:rPr>
              <a:t>Progressive</a:t>
            </a:r>
            <a:r>
              <a:rPr lang="ru-RU" altLang="ru-RU" sz="2000" b="1" dirty="0">
                <a:latin typeface="Times New Roman" panose="02020603050405020304" pitchFamily="18" charset="0"/>
                <a:cs typeface="Times New Roman" panose="02020603050405020304" pitchFamily="18" charset="0"/>
              </a:rPr>
              <a:t>) </a:t>
            </a:r>
            <a:r>
              <a:rPr lang="en-US" altLang="ru-RU" sz="2000" b="1" dirty="0">
                <a:latin typeface="Times New Roman" panose="02020603050405020304" pitchFamily="18" charset="0"/>
                <a:cs typeface="Times New Roman" panose="02020603050405020304" pitchFamily="18" charset="0"/>
              </a:rPr>
              <a:t>Tenses</a:t>
            </a:r>
            <a:r>
              <a:rPr lang="ru-RU" altLang="ru-RU" sz="2000" dirty="0">
                <a:latin typeface="Times New Roman" panose="02020603050405020304" pitchFamily="18" charset="0"/>
                <a:cs typeface="Times New Roman" panose="02020603050405020304" pitchFamily="18" charset="0"/>
              </a:rPr>
              <a:t>  употребляются для выражения длительного действия, начавшегося до определенного момента в настоящем, прошедшем или будущем и продолжающегося в этот момент или закончившегося непосредственно перед этим моментом.</a:t>
            </a: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Заголовок 1">
            <a:extLst>
              <a:ext uri="{FF2B5EF4-FFF2-40B4-BE49-F238E27FC236}">
                <a16:creationId xmlns:a16="http://schemas.microsoft.com/office/drawing/2014/main" id="{EC3BA7E7-FDC0-329D-C1B9-15DCD345EA7B}"/>
              </a:ext>
            </a:extLst>
          </p:cNvPr>
          <p:cNvSpPr>
            <a:spLocks noGrp="1"/>
          </p:cNvSpPr>
          <p:nvPr>
            <p:ph type="title"/>
          </p:nvPr>
        </p:nvSpPr>
        <p:spPr>
          <a:xfrm>
            <a:off x="628650" y="365125"/>
            <a:ext cx="7886700" cy="723900"/>
          </a:xfrm>
        </p:spPr>
        <p:txBody>
          <a:bodyPr/>
          <a:lstStyle/>
          <a:p>
            <a:pPr eaLnBrk="1" hangingPunct="1"/>
            <a:r>
              <a:rPr lang="en-GB" altLang="ru-RU"/>
              <a:t>        TO BE (PRESENT)</a:t>
            </a:r>
            <a:endParaRPr lang="ru-RU" altLang="ru-RU"/>
          </a:p>
        </p:txBody>
      </p:sp>
      <p:pic>
        <p:nvPicPr>
          <p:cNvPr id="46083" name="Объект 3">
            <a:extLst>
              <a:ext uri="{FF2B5EF4-FFF2-40B4-BE49-F238E27FC236}">
                <a16:creationId xmlns:a16="http://schemas.microsoft.com/office/drawing/2014/main" id="{9AD9E604-12C4-B8F6-CC20-CF1096B04731}"/>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549275" y="1089025"/>
            <a:ext cx="7966075" cy="5629275"/>
          </a:xfr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Заголовок 1">
            <a:extLst>
              <a:ext uri="{FF2B5EF4-FFF2-40B4-BE49-F238E27FC236}">
                <a16:creationId xmlns:a16="http://schemas.microsoft.com/office/drawing/2014/main" id="{CF981DC2-C61C-1FC6-7A35-BF5B60E7E5AA}"/>
              </a:ext>
            </a:extLst>
          </p:cNvPr>
          <p:cNvSpPr>
            <a:spLocks noGrp="1"/>
          </p:cNvSpPr>
          <p:nvPr>
            <p:ph type="title"/>
          </p:nvPr>
        </p:nvSpPr>
        <p:spPr>
          <a:xfrm>
            <a:off x="1811338" y="998538"/>
            <a:ext cx="6704012" cy="630237"/>
          </a:xfrm>
        </p:spPr>
        <p:txBody>
          <a:bodyPr/>
          <a:lstStyle/>
          <a:p>
            <a:pPr eaLnBrk="1" hangingPunct="1"/>
            <a:r>
              <a:rPr lang="en-US" altLang="ru-RU" sz="3200" b="1"/>
              <a:t>Choose the correct answer (negative or affirmative form of to be):</a:t>
            </a:r>
            <a:br>
              <a:rPr lang="en-US" altLang="ru-RU" sz="3200" b="1"/>
            </a:br>
            <a:endParaRPr lang="ru-RU" altLang="ru-RU" sz="3200"/>
          </a:p>
        </p:txBody>
      </p:sp>
      <p:sp>
        <p:nvSpPr>
          <p:cNvPr id="47107" name="Объект 2">
            <a:extLst>
              <a:ext uri="{FF2B5EF4-FFF2-40B4-BE49-F238E27FC236}">
                <a16:creationId xmlns:a16="http://schemas.microsoft.com/office/drawing/2014/main" id="{2605CA77-5DBD-490D-8425-67159CF13003}"/>
              </a:ext>
            </a:extLst>
          </p:cNvPr>
          <p:cNvSpPr>
            <a:spLocks noGrp="1"/>
          </p:cNvSpPr>
          <p:nvPr>
            <p:ph idx="1"/>
          </p:nvPr>
        </p:nvSpPr>
        <p:spPr/>
        <p:txBody>
          <a:bodyPr/>
          <a:lstStyle/>
          <a:p>
            <a:pPr eaLnBrk="1" hangingPunct="1"/>
            <a:r>
              <a:rPr lang="en-US" altLang="ru-RU"/>
              <a:t>Is Julia Robert French? No, she_____ French.</a:t>
            </a:r>
            <a:br>
              <a:rPr lang="en-US" altLang="ru-RU"/>
            </a:br>
            <a:endParaRPr lang="en-US" altLang="ru-RU"/>
          </a:p>
          <a:p>
            <a:pPr eaLnBrk="1" hangingPunct="1"/>
            <a:r>
              <a:rPr lang="en-US" altLang="ru-RU"/>
              <a:t>What about Robert de Nero? Is he an American actor? Yes, he  ___   .</a:t>
            </a:r>
            <a:br>
              <a:rPr lang="en-US" altLang="ru-RU"/>
            </a:br>
            <a:endParaRPr lang="en-US" altLang="ru-RU"/>
          </a:p>
          <a:p>
            <a:pPr eaLnBrk="1" hangingPunct="1"/>
            <a:r>
              <a:rPr lang="en-US" altLang="ru-RU"/>
              <a:t>Are New York and Los Angeles Spanish Cities? No, they_____     Spanish cities. </a:t>
            </a:r>
            <a:br>
              <a:rPr lang="en-US" altLang="ru-RU"/>
            </a:br>
            <a:endParaRPr lang="en-US" altLang="ru-RU"/>
          </a:p>
          <a:p>
            <a:pPr eaLnBrk="1" hangingPunct="1"/>
            <a:r>
              <a:rPr lang="en-US" altLang="ru-RU"/>
              <a:t>Is Big Ben in Paris? No, it    ______ in Paris.</a:t>
            </a:r>
            <a:br>
              <a:rPr lang="en-US" altLang="ru-RU"/>
            </a:br>
            <a:endParaRPr lang="en-US" altLang="ru-RU"/>
          </a:p>
          <a:p>
            <a:pPr eaLnBrk="1" hangingPunct="1"/>
            <a:r>
              <a:rPr lang="en-US" altLang="ru-RU"/>
              <a:t>Is Mount Everest in Africa? No, it ___    in Africa. It is in Asia.</a:t>
            </a:r>
          </a:p>
          <a:p>
            <a:pPr eaLnBrk="1" hangingPunct="1"/>
            <a:endParaRPr lang="ru-RU" altLang="ru-RU"/>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Заголовок 1">
            <a:extLst>
              <a:ext uri="{FF2B5EF4-FFF2-40B4-BE49-F238E27FC236}">
                <a16:creationId xmlns:a16="http://schemas.microsoft.com/office/drawing/2014/main" id="{4F758507-D863-5791-938B-2AAACF34BA0C}"/>
              </a:ext>
            </a:extLst>
          </p:cNvPr>
          <p:cNvSpPr>
            <a:spLocks noGrp="1"/>
          </p:cNvSpPr>
          <p:nvPr>
            <p:ph type="title"/>
          </p:nvPr>
        </p:nvSpPr>
        <p:spPr/>
        <p:txBody>
          <a:bodyPr/>
          <a:lstStyle/>
          <a:p>
            <a:pPr eaLnBrk="1" hangingPunct="1"/>
            <a:endParaRPr lang="ru-RU" altLang="ru-RU"/>
          </a:p>
        </p:txBody>
      </p:sp>
      <p:sp>
        <p:nvSpPr>
          <p:cNvPr id="48131" name="Объект 2">
            <a:extLst>
              <a:ext uri="{FF2B5EF4-FFF2-40B4-BE49-F238E27FC236}">
                <a16:creationId xmlns:a16="http://schemas.microsoft.com/office/drawing/2014/main" id="{95F51908-DF47-6500-4469-AB866CE2685B}"/>
              </a:ext>
            </a:extLst>
          </p:cNvPr>
          <p:cNvSpPr>
            <a:spLocks noGrp="1"/>
          </p:cNvSpPr>
          <p:nvPr>
            <p:ph idx="1"/>
          </p:nvPr>
        </p:nvSpPr>
        <p:spPr/>
        <p:txBody>
          <a:bodyPr/>
          <a:lstStyle/>
          <a:p>
            <a:pPr eaLnBrk="1" hangingPunct="1"/>
            <a:endParaRPr lang="ru-RU" altLang="ru-RU"/>
          </a:p>
        </p:txBody>
      </p:sp>
      <p:sp>
        <p:nvSpPr>
          <p:cNvPr id="48132" name="Rectangle 1">
            <a:extLst>
              <a:ext uri="{FF2B5EF4-FFF2-40B4-BE49-F238E27FC236}">
                <a16:creationId xmlns:a16="http://schemas.microsoft.com/office/drawing/2014/main" id="{DFF84778-219A-9325-EA31-50E5497CABEC}"/>
              </a:ext>
            </a:extLst>
          </p:cNvPr>
          <p:cNvSpPr>
            <a:spLocks noChangeArrowheads="1"/>
          </p:cNvSpPr>
          <p:nvPr/>
        </p:nvSpPr>
        <p:spPr bwMode="auto">
          <a:xfrm>
            <a:off x="1009650" y="2287588"/>
            <a:ext cx="7412038" cy="3632200"/>
          </a:xfrm>
          <a:prstGeom prst="rect">
            <a:avLst/>
          </a:prstGeom>
          <a:solidFill>
            <a:srgbClr val="FBFBF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defRPr>
            </a:lvl1pPr>
            <a:lvl2pPr>
              <a:lnSpc>
                <a:spcPct val="90000"/>
              </a:lnSpc>
              <a:spcBef>
                <a:spcPts val="500"/>
              </a:spcBef>
              <a:buFont typeface="Arial" panose="020B0604020202020204" pitchFamily="34" charset="0"/>
              <a:buChar char="•"/>
              <a:defRPr sz="24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9pPr>
          </a:lstStyle>
          <a:p>
            <a:pPr>
              <a:lnSpc>
                <a:spcPct val="100000"/>
              </a:lnSpc>
              <a:spcBef>
                <a:spcPct val="0"/>
              </a:spcBef>
              <a:buFontTx/>
              <a:buNone/>
            </a:pPr>
            <a:endParaRPr lang="ru-RU" altLang="ru-RU" sz="2000">
              <a:latin typeface="Times New Roman" panose="02020603050405020304" pitchFamily="18" charset="0"/>
              <a:cs typeface="Times New Roman" panose="02020603050405020304" pitchFamily="18" charset="0"/>
            </a:endParaRPr>
          </a:p>
          <a:p>
            <a:pPr lvl="1">
              <a:lnSpc>
                <a:spcPct val="100000"/>
              </a:lnSpc>
              <a:spcBef>
                <a:spcPct val="0"/>
              </a:spcBef>
              <a:buFontTx/>
              <a:buAutoNum type="arabicPeriod"/>
            </a:pPr>
            <a:r>
              <a:rPr lang="ru-RU" altLang="ru-RU" sz="2000">
                <a:solidFill>
                  <a:srgbClr val="000000"/>
                </a:solidFill>
                <a:latin typeface="Times New Roman" panose="02020603050405020304" pitchFamily="18" charset="0"/>
                <a:cs typeface="Times New Roman" panose="02020603050405020304" pitchFamily="18" charset="0"/>
              </a:rPr>
              <a:t>Is Julia Robert French? No, she </a:t>
            </a:r>
            <a:r>
              <a:rPr lang="ru-RU" altLang="ru-RU" sz="2000" b="1">
                <a:solidFill>
                  <a:srgbClr val="0000FF"/>
                </a:solidFill>
                <a:latin typeface="Times New Roman" panose="02020603050405020304" pitchFamily="18" charset="0"/>
                <a:cs typeface="Times New Roman" panose="02020603050405020304" pitchFamily="18" charset="0"/>
              </a:rPr>
              <a:t>is not   </a:t>
            </a:r>
            <a:r>
              <a:rPr lang="ru-RU" altLang="ru-RU" sz="2000">
                <a:solidFill>
                  <a:srgbClr val="000000"/>
                </a:solidFill>
                <a:latin typeface="Times New Roman" panose="02020603050405020304" pitchFamily="18" charset="0"/>
                <a:cs typeface="Times New Roman" panose="02020603050405020304" pitchFamily="18" charset="0"/>
              </a:rPr>
              <a:t> French.</a:t>
            </a:r>
            <a:br>
              <a:rPr lang="ru-RU" altLang="ru-RU" sz="2000">
                <a:solidFill>
                  <a:srgbClr val="000000"/>
                </a:solidFill>
                <a:latin typeface="Times New Roman" panose="02020603050405020304" pitchFamily="18" charset="0"/>
                <a:cs typeface="Times New Roman" panose="02020603050405020304" pitchFamily="18" charset="0"/>
              </a:rPr>
            </a:br>
            <a:endParaRPr lang="ru-RU" altLang="ru-RU" sz="2000">
              <a:solidFill>
                <a:srgbClr val="000000"/>
              </a:solidFill>
              <a:latin typeface="Times New Roman" panose="02020603050405020304" pitchFamily="18" charset="0"/>
              <a:cs typeface="Times New Roman" panose="02020603050405020304" pitchFamily="18" charset="0"/>
            </a:endParaRPr>
          </a:p>
          <a:p>
            <a:pPr>
              <a:lnSpc>
                <a:spcPct val="100000"/>
              </a:lnSpc>
              <a:spcBef>
                <a:spcPct val="0"/>
              </a:spcBef>
              <a:buFontTx/>
              <a:buAutoNum type="arabicPeriod" startAt="2"/>
            </a:pPr>
            <a:r>
              <a:rPr lang="ru-RU" altLang="ru-RU" sz="2000">
                <a:solidFill>
                  <a:srgbClr val="000000"/>
                </a:solidFill>
                <a:latin typeface="Times New Roman" panose="02020603050405020304" pitchFamily="18" charset="0"/>
                <a:cs typeface="Times New Roman" panose="02020603050405020304" pitchFamily="18" charset="0"/>
              </a:rPr>
              <a:t>What about Robert de Nero? Is he an American actor? Yes, he </a:t>
            </a:r>
            <a:r>
              <a:rPr lang="ru-RU" altLang="ru-RU" sz="2000" b="1">
                <a:solidFill>
                  <a:srgbClr val="0000FF"/>
                </a:solidFill>
                <a:latin typeface="Times New Roman" panose="02020603050405020304" pitchFamily="18" charset="0"/>
                <a:cs typeface="Times New Roman" panose="02020603050405020304" pitchFamily="18" charset="0"/>
              </a:rPr>
              <a:t>is  </a:t>
            </a:r>
            <a:r>
              <a:rPr lang="ru-RU" altLang="ru-RU" sz="2000">
                <a:solidFill>
                  <a:srgbClr val="000000"/>
                </a:solidFill>
                <a:latin typeface="Times New Roman" panose="02020603050405020304" pitchFamily="18" charset="0"/>
                <a:cs typeface="Times New Roman" panose="02020603050405020304" pitchFamily="18" charset="0"/>
              </a:rPr>
              <a:t>.</a:t>
            </a:r>
            <a:br>
              <a:rPr lang="ru-RU" altLang="ru-RU" sz="2000">
                <a:solidFill>
                  <a:srgbClr val="000000"/>
                </a:solidFill>
                <a:latin typeface="Times New Roman" panose="02020603050405020304" pitchFamily="18" charset="0"/>
                <a:cs typeface="Times New Roman" panose="02020603050405020304" pitchFamily="18" charset="0"/>
              </a:rPr>
            </a:br>
            <a:endParaRPr lang="ru-RU" altLang="ru-RU" sz="2000">
              <a:solidFill>
                <a:srgbClr val="000000"/>
              </a:solidFill>
              <a:latin typeface="Times New Roman" panose="02020603050405020304" pitchFamily="18" charset="0"/>
              <a:cs typeface="Times New Roman" panose="02020603050405020304" pitchFamily="18" charset="0"/>
            </a:endParaRPr>
          </a:p>
          <a:p>
            <a:pPr>
              <a:lnSpc>
                <a:spcPct val="100000"/>
              </a:lnSpc>
              <a:spcBef>
                <a:spcPct val="0"/>
              </a:spcBef>
              <a:buFontTx/>
              <a:buAutoNum type="arabicPeriod" startAt="3"/>
            </a:pPr>
            <a:r>
              <a:rPr lang="ru-RU" altLang="ru-RU" sz="2000">
                <a:solidFill>
                  <a:srgbClr val="000000"/>
                </a:solidFill>
                <a:latin typeface="Times New Roman" panose="02020603050405020304" pitchFamily="18" charset="0"/>
                <a:cs typeface="Times New Roman" panose="02020603050405020304" pitchFamily="18" charset="0"/>
              </a:rPr>
              <a:t>Are New York and Los Angeles Spanish Cities? No, they </a:t>
            </a:r>
            <a:r>
              <a:rPr lang="ru-RU" altLang="ru-RU" sz="2000" b="1">
                <a:solidFill>
                  <a:srgbClr val="0000FF"/>
                </a:solidFill>
                <a:latin typeface="Times New Roman" panose="02020603050405020304" pitchFamily="18" charset="0"/>
                <a:cs typeface="Times New Roman" panose="02020603050405020304" pitchFamily="18" charset="0"/>
              </a:rPr>
              <a:t>are not  </a:t>
            </a:r>
            <a:r>
              <a:rPr lang="ru-RU" altLang="ru-RU" sz="2000">
                <a:solidFill>
                  <a:srgbClr val="000000"/>
                </a:solidFill>
                <a:latin typeface="Times New Roman" panose="02020603050405020304" pitchFamily="18" charset="0"/>
                <a:cs typeface="Times New Roman" panose="02020603050405020304" pitchFamily="18" charset="0"/>
              </a:rPr>
              <a:t> Spanish cities. </a:t>
            </a:r>
            <a:br>
              <a:rPr lang="ru-RU" altLang="ru-RU" sz="2000">
                <a:solidFill>
                  <a:srgbClr val="000000"/>
                </a:solidFill>
                <a:latin typeface="Times New Roman" panose="02020603050405020304" pitchFamily="18" charset="0"/>
                <a:cs typeface="Times New Roman" panose="02020603050405020304" pitchFamily="18" charset="0"/>
              </a:rPr>
            </a:br>
            <a:endParaRPr lang="ru-RU" altLang="ru-RU" sz="2000">
              <a:solidFill>
                <a:srgbClr val="000000"/>
              </a:solidFill>
              <a:latin typeface="Times New Roman" panose="02020603050405020304" pitchFamily="18" charset="0"/>
              <a:cs typeface="Times New Roman" panose="02020603050405020304" pitchFamily="18" charset="0"/>
            </a:endParaRPr>
          </a:p>
          <a:p>
            <a:pPr>
              <a:lnSpc>
                <a:spcPct val="100000"/>
              </a:lnSpc>
              <a:spcBef>
                <a:spcPct val="0"/>
              </a:spcBef>
              <a:buFontTx/>
              <a:buAutoNum type="arabicPeriod" startAt="4"/>
            </a:pPr>
            <a:r>
              <a:rPr lang="ru-RU" altLang="ru-RU" sz="2000">
                <a:solidFill>
                  <a:srgbClr val="000000"/>
                </a:solidFill>
                <a:latin typeface="Times New Roman" panose="02020603050405020304" pitchFamily="18" charset="0"/>
                <a:cs typeface="Times New Roman" panose="02020603050405020304" pitchFamily="18" charset="0"/>
              </a:rPr>
              <a:t>Is Big Ben in Paris? No, it</a:t>
            </a:r>
            <a:r>
              <a:rPr lang="ru-RU" altLang="ru-RU" sz="2000" b="1">
                <a:solidFill>
                  <a:srgbClr val="0000FF"/>
                </a:solidFill>
                <a:latin typeface="Times New Roman" panose="02020603050405020304" pitchFamily="18" charset="0"/>
                <a:cs typeface="Times New Roman" panose="02020603050405020304" pitchFamily="18" charset="0"/>
              </a:rPr>
              <a:t> is not  </a:t>
            </a:r>
            <a:r>
              <a:rPr lang="ru-RU" altLang="ru-RU" sz="2000">
                <a:solidFill>
                  <a:srgbClr val="000000"/>
                </a:solidFill>
                <a:latin typeface="Times New Roman" panose="02020603050405020304" pitchFamily="18" charset="0"/>
                <a:cs typeface="Times New Roman" panose="02020603050405020304" pitchFamily="18" charset="0"/>
              </a:rPr>
              <a:t> in Paris.</a:t>
            </a:r>
            <a:br>
              <a:rPr lang="ru-RU" altLang="ru-RU" sz="2000">
                <a:solidFill>
                  <a:srgbClr val="000000"/>
                </a:solidFill>
                <a:latin typeface="Times New Roman" panose="02020603050405020304" pitchFamily="18" charset="0"/>
                <a:cs typeface="Times New Roman" panose="02020603050405020304" pitchFamily="18" charset="0"/>
              </a:rPr>
            </a:br>
            <a:endParaRPr lang="ru-RU" altLang="ru-RU" sz="2000">
              <a:solidFill>
                <a:srgbClr val="000000"/>
              </a:solidFill>
              <a:latin typeface="Times New Roman" panose="02020603050405020304" pitchFamily="18" charset="0"/>
              <a:cs typeface="Times New Roman" panose="02020603050405020304" pitchFamily="18" charset="0"/>
            </a:endParaRPr>
          </a:p>
          <a:p>
            <a:pPr>
              <a:lnSpc>
                <a:spcPct val="100000"/>
              </a:lnSpc>
              <a:spcBef>
                <a:spcPct val="0"/>
              </a:spcBef>
              <a:buFontTx/>
              <a:buAutoNum type="arabicPeriod" startAt="5"/>
            </a:pPr>
            <a:r>
              <a:rPr lang="ru-RU" altLang="ru-RU" sz="2000">
                <a:solidFill>
                  <a:srgbClr val="000000"/>
                </a:solidFill>
                <a:latin typeface="Times New Roman" panose="02020603050405020304" pitchFamily="18" charset="0"/>
                <a:cs typeface="Times New Roman" panose="02020603050405020304" pitchFamily="18" charset="0"/>
              </a:rPr>
              <a:t>Is Mount Everest in Africa? No, it </a:t>
            </a:r>
            <a:r>
              <a:rPr lang="ru-RU" altLang="ru-RU" sz="2000" b="1">
                <a:solidFill>
                  <a:srgbClr val="0000FF"/>
                </a:solidFill>
                <a:latin typeface="Times New Roman" panose="02020603050405020304" pitchFamily="18" charset="0"/>
                <a:cs typeface="Times New Roman" panose="02020603050405020304" pitchFamily="18" charset="0"/>
              </a:rPr>
              <a:t>is not  </a:t>
            </a:r>
            <a:r>
              <a:rPr lang="ru-RU" altLang="ru-RU" sz="2000">
                <a:solidFill>
                  <a:srgbClr val="000000"/>
                </a:solidFill>
                <a:latin typeface="Times New Roman" panose="02020603050405020304" pitchFamily="18" charset="0"/>
                <a:cs typeface="Times New Roman" panose="02020603050405020304" pitchFamily="18" charset="0"/>
              </a:rPr>
              <a:t> in Africa. It is in Asia.</a:t>
            </a:r>
          </a:p>
          <a:p>
            <a:pPr>
              <a:lnSpc>
                <a:spcPct val="100000"/>
              </a:lnSpc>
              <a:spcBef>
                <a:spcPct val="0"/>
              </a:spcBef>
              <a:buFontTx/>
              <a:buNone/>
            </a:pPr>
            <a:endParaRPr lang="ru-RU" altLang="ru-RU" sz="1000" b="1">
              <a:solidFill>
                <a:srgbClr val="0000FF"/>
              </a:solidFill>
              <a:latin typeface="myriad pro"/>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Заголовок 1">
            <a:extLst>
              <a:ext uri="{FF2B5EF4-FFF2-40B4-BE49-F238E27FC236}">
                <a16:creationId xmlns:a16="http://schemas.microsoft.com/office/drawing/2014/main" id="{C242AEB9-8D1F-E7A1-2F3D-DD7CA9EC1E4B}"/>
              </a:ext>
            </a:extLst>
          </p:cNvPr>
          <p:cNvSpPr>
            <a:spLocks noGrp="1"/>
          </p:cNvSpPr>
          <p:nvPr>
            <p:ph type="title"/>
          </p:nvPr>
        </p:nvSpPr>
        <p:spPr/>
        <p:txBody>
          <a:bodyPr/>
          <a:lstStyle/>
          <a:p>
            <a:pPr eaLnBrk="1" hangingPunct="1"/>
            <a:endParaRPr lang="ru-RU" altLang="ru-RU"/>
          </a:p>
        </p:txBody>
      </p:sp>
      <p:pic>
        <p:nvPicPr>
          <p:cNvPr id="49155" name="Объект 3">
            <a:extLst>
              <a:ext uri="{FF2B5EF4-FFF2-40B4-BE49-F238E27FC236}">
                <a16:creationId xmlns:a16="http://schemas.microsoft.com/office/drawing/2014/main" id="{C7F62EDC-895A-EE7E-EA6D-E0A868C613CB}"/>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949325" y="1558925"/>
            <a:ext cx="6702425" cy="4702175"/>
          </a:xfr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Заголовок 1">
            <a:extLst>
              <a:ext uri="{FF2B5EF4-FFF2-40B4-BE49-F238E27FC236}">
                <a16:creationId xmlns:a16="http://schemas.microsoft.com/office/drawing/2014/main" id="{E407A0C5-027D-C16D-7A5B-E92A91A1DD3A}"/>
              </a:ext>
            </a:extLst>
          </p:cNvPr>
          <p:cNvSpPr>
            <a:spLocks noGrp="1"/>
          </p:cNvSpPr>
          <p:nvPr>
            <p:ph type="title"/>
          </p:nvPr>
        </p:nvSpPr>
        <p:spPr>
          <a:xfrm>
            <a:off x="1854200" y="365125"/>
            <a:ext cx="6661150" cy="1184275"/>
          </a:xfrm>
        </p:spPr>
        <p:txBody>
          <a:bodyPr/>
          <a:lstStyle/>
          <a:p>
            <a:pPr eaLnBrk="1" hangingPunct="1"/>
            <a:r>
              <a:rPr lang="en-GB" altLang="ru-RU"/>
              <a:t>PRESENT SIMPLE</a:t>
            </a:r>
            <a:endParaRPr lang="ru-RU" altLang="ru-RU"/>
          </a:p>
        </p:txBody>
      </p:sp>
      <p:pic>
        <p:nvPicPr>
          <p:cNvPr id="50179" name="Объект 3">
            <a:extLst>
              <a:ext uri="{FF2B5EF4-FFF2-40B4-BE49-F238E27FC236}">
                <a16:creationId xmlns:a16="http://schemas.microsoft.com/office/drawing/2014/main" id="{473A103B-4B67-355A-547A-EDD4F9D3E1E9}"/>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671638" y="1825625"/>
            <a:ext cx="6497637" cy="4873625"/>
          </a:xfr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Заголовок 1">
            <a:extLst>
              <a:ext uri="{FF2B5EF4-FFF2-40B4-BE49-F238E27FC236}">
                <a16:creationId xmlns:a16="http://schemas.microsoft.com/office/drawing/2014/main" id="{E6B59E11-8D8C-1134-412D-FC569EDA47EE}"/>
              </a:ext>
            </a:extLst>
          </p:cNvPr>
          <p:cNvSpPr>
            <a:spLocks noGrp="1"/>
          </p:cNvSpPr>
          <p:nvPr>
            <p:ph type="title"/>
          </p:nvPr>
        </p:nvSpPr>
        <p:spPr/>
        <p:txBody>
          <a:bodyPr/>
          <a:lstStyle/>
          <a:p>
            <a:pPr eaLnBrk="1" hangingPunct="1"/>
            <a:endParaRPr lang="ru-RU" altLang="ru-RU"/>
          </a:p>
        </p:txBody>
      </p:sp>
      <p:pic>
        <p:nvPicPr>
          <p:cNvPr id="51203" name="Объект 3">
            <a:extLst>
              <a:ext uri="{FF2B5EF4-FFF2-40B4-BE49-F238E27FC236}">
                <a16:creationId xmlns:a16="http://schemas.microsoft.com/office/drawing/2014/main" id="{348571AE-6D49-75E6-C9C5-5EB097A80E5E}"/>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628650" y="1042988"/>
            <a:ext cx="7478713" cy="5610225"/>
          </a:xfr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Заголовок 1">
            <a:extLst>
              <a:ext uri="{FF2B5EF4-FFF2-40B4-BE49-F238E27FC236}">
                <a16:creationId xmlns:a16="http://schemas.microsoft.com/office/drawing/2014/main" id="{7832822E-1C88-ED36-B5FB-D0A3EE494C1B}"/>
              </a:ext>
            </a:extLst>
          </p:cNvPr>
          <p:cNvSpPr>
            <a:spLocks noGrp="1"/>
          </p:cNvSpPr>
          <p:nvPr>
            <p:ph type="title"/>
          </p:nvPr>
        </p:nvSpPr>
        <p:spPr/>
        <p:txBody>
          <a:bodyPr/>
          <a:lstStyle/>
          <a:p>
            <a:pPr eaLnBrk="1" hangingPunct="1"/>
            <a:endParaRPr lang="ru-RU" altLang="ru-RU"/>
          </a:p>
        </p:txBody>
      </p:sp>
      <p:pic>
        <p:nvPicPr>
          <p:cNvPr id="52227" name="Объект 3">
            <a:extLst>
              <a:ext uri="{FF2B5EF4-FFF2-40B4-BE49-F238E27FC236}">
                <a16:creationId xmlns:a16="http://schemas.microsoft.com/office/drawing/2014/main" id="{1452DA09-DBEE-273E-DB89-214357E30CED}"/>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628650" y="1041400"/>
            <a:ext cx="7540625" cy="5659438"/>
          </a:xfr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Заголовок 1">
            <a:extLst>
              <a:ext uri="{FF2B5EF4-FFF2-40B4-BE49-F238E27FC236}">
                <a16:creationId xmlns:a16="http://schemas.microsoft.com/office/drawing/2014/main" id="{E6FBFC4D-6539-A612-B1F0-1EED506D6A4F}"/>
              </a:ext>
            </a:extLst>
          </p:cNvPr>
          <p:cNvSpPr>
            <a:spLocks noGrp="1"/>
          </p:cNvSpPr>
          <p:nvPr>
            <p:ph type="title"/>
          </p:nvPr>
        </p:nvSpPr>
        <p:spPr/>
        <p:txBody>
          <a:bodyPr/>
          <a:lstStyle/>
          <a:p>
            <a:pPr eaLnBrk="1" hangingPunct="1"/>
            <a:endParaRPr lang="ru-RU" altLang="ru-RU"/>
          </a:p>
        </p:txBody>
      </p:sp>
      <p:pic>
        <p:nvPicPr>
          <p:cNvPr id="53251" name="Объект 3">
            <a:extLst>
              <a:ext uri="{FF2B5EF4-FFF2-40B4-BE49-F238E27FC236}">
                <a16:creationId xmlns:a16="http://schemas.microsoft.com/office/drawing/2014/main" id="{34AC0974-C00D-0D68-E281-22A68C979F06}"/>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539750" y="1057275"/>
            <a:ext cx="7975600" cy="5783263"/>
          </a:xfr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Заголовок 1">
            <a:extLst>
              <a:ext uri="{FF2B5EF4-FFF2-40B4-BE49-F238E27FC236}">
                <a16:creationId xmlns:a16="http://schemas.microsoft.com/office/drawing/2014/main" id="{FE581CA6-B4C8-3977-0AAF-E77611BCECF3}"/>
              </a:ext>
            </a:extLst>
          </p:cNvPr>
          <p:cNvSpPr>
            <a:spLocks noGrp="1"/>
          </p:cNvSpPr>
          <p:nvPr>
            <p:ph type="title"/>
          </p:nvPr>
        </p:nvSpPr>
        <p:spPr>
          <a:xfrm>
            <a:off x="1758950" y="365125"/>
            <a:ext cx="6756400" cy="966788"/>
          </a:xfrm>
        </p:spPr>
        <p:txBody>
          <a:bodyPr/>
          <a:lstStyle/>
          <a:p>
            <a:pPr eaLnBrk="1" hangingPunct="1"/>
            <a:r>
              <a:rPr lang="en-US" altLang="ru-RU"/>
              <a:t>PRESENT CONTINUOUS</a:t>
            </a:r>
            <a:endParaRPr lang="ru-RU" altLang="ru-RU"/>
          </a:p>
        </p:txBody>
      </p:sp>
      <p:pic>
        <p:nvPicPr>
          <p:cNvPr id="54275" name="Объект 3">
            <a:extLst>
              <a:ext uri="{FF2B5EF4-FFF2-40B4-BE49-F238E27FC236}">
                <a16:creationId xmlns:a16="http://schemas.microsoft.com/office/drawing/2014/main" id="{AB2DEB60-8C7B-022A-F2D4-57EBBA5C5F37}"/>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395538" y="1825625"/>
            <a:ext cx="4352925" cy="4351338"/>
          </a:xfr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Заголовок 1">
            <a:extLst>
              <a:ext uri="{FF2B5EF4-FFF2-40B4-BE49-F238E27FC236}">
                <a16:creationId xmlns:a16="http://schemas.microsoft.com/office/drawing/2014/main" id="{C8CA8C40-2D09-1235-4197-E3B187C31B20}"/>
              </a:ext>
            </a:extLst>
          </p:cNvPr>
          <p:cNvSpPr>
            <a:spLocks noGrp="1"/>
          </p:cNvSpPr>
          <p:nvPr>
            <p:ph type="title"/>
          </p:nvPr>
        </p:nvSpPr>
        <p:spPr>
          <a:xfrm>
            <a:off x="1733550" y="365125"/>
            <a:ext cx="6781800" cy="1106488"/>
          </a:xfrm>
        </p:spPr>
        <p:txBody>
          <a:bodyPr/>
          <a:lstStyle/>
          <a:p>
            <a:pPr eaLnBrk="1" hangingPunct="1"/>
            <a:r>
              <a:rPr lang="en-US" altLang="ru-RU"/>
              <a:t>PRESENT PERFECT</a:t>
            </a:r>
            <a:endParaRPr lang="ru-RU" altLang="ru-RU"/>
          </a:p>
        </p:txBody>
      </p:sp>
      <p:pic>
        <p:nvPicPr>
          <p:cNvPr id="55299" name="Объект 3">
            <a:extLst>
              <a:ext uri="{FF2B5EF4-FFF2-40B4-BE49-F238E27FC236}">
                <a16:creationId xmlns:a16="http://schemas.microsoft.com/office/drawing/2014/main" id="{9606B3FE-D08B-792D-2CB8-85116C8F6723}"/>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66700" y="1671638"/>
            <a:ext cx="8248650" cy="4462462"/>
          </a:xfr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Заголовок 1">
            <a:extLst>
              <a:ext uri="{FF2B5EF4-FFF2-40B4-BE49-F238E27FC236}">
                <a16:creationId xmlns:a16="http://schemas.microsoft.com/office/drawing/2014/main" id="{DC4EC990-A606-F21D-CEA5-E3C3D69E580B}"/>
              </a:ext>
            </a:extLst>
          </p:cNvPr>
          <p:cNvSpPr>
            <a:spLocks noGrp="1"/>
          </p:cNvSpPr>
          <p:nvPr>
            <p:ph type="title"/>
          </p:nvPr>
        </p:nvSpPr>
        <p:spPr/>
        <p:txBody>
          <a:bodyPr/>
          <a:lstStyle/>
          <a:p>
            <a:pPr eaLnBrk="1" hangingPunct="1"/>
            <a:endParaRPr lang="ru-RU" altLang="ru-RU"/>
          </a:p>
        </p:txBody>
      </p:sp>
      <p:pic>
        <p:nvPicPr>
          <p:cNvPr id="56323" name="Объект 3">
            <a:extLst>
              <a:ext uri="{FF2B5EF4-FFF2-40B4-BE49-F238E27FC236}">
                <a16:creationId xmlns:a16="http://schemas.microsoft.com/office/drawing/2014/main" id="{6065E900-3825-7E81-8F58-B5DED944031D}"/>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38125" y="1184275"/>
            <a:ext cx="8277225" cy="5380038"/>
          </a:xfr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Заголовок 1">
            <a:extLst>
              <a:ext uri="{FF2B5EF4-FFF2-40B4-BE49-F238E27FC236}">
                <a16:creationId xmlns:a16="http://schemas.microsoft.com/office/drawing/2014/main" id="{9C621EF3-C472-A375-E37A-35632B7C7DB2}"/>
              </a:ext>
            </a:extLst>
          </p:cNvPr>
          <p:cNvSpPr>
            <a:spLocks noGrp="1"/>
          </p:cNvSpPr>
          <p:nvPr>
            <p:ph type="title"/>
          </p:nvPr>
        </p:nvSpPr>
        <p:spPr/>
        <p:txBody>
          <a:bodyPr/>
          <a:lstStyle/>
          <a:p>
            <a:pPr eaLnBrk="1" hangingPunct="1"/>
            <a:endParaRPr lang="ru-RU" altLang="ru-RU"/>
          </a:p>
        </p:txBody>
      </p:sp>
      <p:pic>
        <p:nvPicPr>
          <p:cNvPr id="57347" name="Объект 3">
            <a:extLst>
              <a:ext uri="{FF2B5EF4-FFF2-40B4-BE49-F238E27FC236}">
                <a16:creationId xmlns:a16="http://schemas.microsoft.com/office/drawing/2014/main" id="{383FB1A1-6A02-1F25-0C6D-6305D3AA1DE0}"/>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444500" y="904875"/>
            <a:ext cx="7027863" cy="5272088"/>
          </a:xfr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Заголовок 1">
            <a:extLst>
              <a:ext uri="{FF2B5EF4-FFF2-40B4-BE49-F238E27FC236}">
                <a16:creationId xmlns:a16="http://schemas.microsoft.com/office/drawing/2014/main" id="{87DEB24F-5A2F-0538-AA57-CC1BAAF6D767}"/>
              </a:ext>
            </a:extLst>
          </p:cNvPr>
          <p:cNvSpPr>
            <a:spLocks noGrp="1"/>
          </p:cNvSpPr>
          <p:nvPr>
            <p:ph type="title"/>
          </p:nvPr>
        </p:nvSpPr>
        <p:spPr>
          <a:xfrm>
            <a:off x="2003425" y="365125"/>
            <a:ext cx="6511925" cy="1019175"/>
          </a:xfrm>
        </p:spPr>
        <p:txBody>
          <a:bodyPr/>
          <a:lstStyle/>
          <a:p>
            <a:pPr eaLnBrk="1" hangingPunct="1"/>
            <a:r>
              <a:rPr lang="en-US" altLang="ru-RU"/>
              <a:t>PAST SIMPLE</a:t>
            </a:r>
            <a:endParaRPr lang="ru-RU" altLang="ru-RU"/>
          </a:p>
        </p:txBody>
      </p:sp>
      <p:pic>
        <p:nvPicPr>
          <p:cNvPr id="58371" name="Объект 3">
            <a:extLst>
              <a:ext uri="{FF2B5EF4-FFF2-40B4-BE49-F238E27FC236}">
                <a16:creationId xmlns:a16="http://schemas.microsoft.com/office/drawing/2014/main" id="{FF2AFE1D-0093-AEDC-750C-FA7B464C3E60}"/>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854075" y="1212850"/>
            <a:ext cx="7332663" cy="5499100"/>
          </a:xfr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Заголовок 1">
            <a:extLst>
              <a:ext uri="{FF2B5EF4-FFF2-40B4-BE49-F238E27FC236}">
                <a16:creationId xmlns:a16="http://schemas.microsoft.com/office/drawing/2014/main" id="{FD8BE152-1A2A-CD61-C78A-3366FAA3D4A4}"/>
              </a:ext>
            </a:extLst>
          </p:cNvPr>
          <p:cNvSpPr>
            <a:spLocks noGrp="1"/>
          </p:cNvSpPr>
          <p:nvPr>
            <p:ph type="title"/>
          </p:nvPr>
        </p:nvSpPr>
        <p:spPr/>
        <p:txBody>
          <a:bodyPr/>
          <a:lstStyle/>
          <a:p>
            <a:pPr eaLnBrk="1" hangingPunct="1"/>
            <a:endParaRPr lang="ru-RU" altLang="ru-RU"/>
          </a:p>
        </p:txBody>
      </p:sp>
      <p:pic>
        <p:nvPicPr>
          <p:cNvPr id="59395" name="Объект 3">
            <a:extLst>
              <a:ext uri="{FF2B5EF4-FFF2-40B4-BE49-F238E27FC236}">
                <a16:creationId xmlns:a16="http://schemas.microsoft.com/office/drawing/2014/main" id="{A8C3498B-3C2A-DC17-3D82-B78A2FA25875}"/>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879475" y="1239838"/>
            <a:ext cx="7254875" cy="5426075"/>
          </a:xfr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Заголовок 1">
            <a:extLst>
              <a:ext uri="{FF2B5EF4-FFF2-40B4-BE49-F238E27FC236}">
                <a16:creationId xmlns:a16="http://schemas.microsoft.com/office/drawing/2014/main" id="{6832E8D1-F1C0-F7BD-5AC9-B36B0FCD1BDE}"/>
              </a:ext>
            </a:extLst>
          </p:cNvPr>
          <p:cNvSpPr>
            <a:spLocks noGrp="1"/>
          </p:cNvSpPr>
          <p:nvPr>
            <p:ph type="title"/>
          </p:nvPr>
        </p:nvSpPr>
        <p:spPr/>
        <p:txBody>
          <a:bodyPr/>
          <a:lstStyle/>
          <a:p>
            <a:pPr eaLnBrk="1" hangingPunct="1"/>
            <a:endParaRPr lang="ru-RU" altLang="ru-RU"/>
          </a:p>
        </p:txBody>
      </p:sp>
      <p:pic>
        <p:nvPicPr>
          <p:cNvPr id="60419" name="Объект 3">
            <a:extLst>
              <a:ext uri="{FF2B5EF4-FFF2-40B4-BE49-F238E27FC236}">
                <a16:creationId xmlns:a16="http://schemas.microsoft.com/office/drawing/2014/main" id="{082CB76D-FBB8-3F53-4969-9586DE9C24C6}"/>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71463" y="1027113"/>
            <a:ext cx="8420100" cy="5822950"/>
          </a:xfr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Заголовок 1">
            <a:extLst>
              <a:ext uri="{FF2B5EF4-FFF2-40B4-BE49-F238E27FC236}">
                <a16:creationId xmlns:a16="http://schemas.microsoft.com/office/drawing/2014/main" id="{E1EC8520-16B2-9BC4-0A16-64E528EA95F6}"/>
              </a:ext>
            </a:extLst>
          </p:cNvPr>
          <p:cNvSpPr>
            <a:spLocks noGrp="1"/>
          </p:cNvSpPr>
          <p:nvPr>
            <p:ph type="title"/>
          </p:nvPr>
        </p:nvSpPr>
        <p:spPr>
          <a:xfrm>
            <a:off x="1663700" y="365125"/>
            <a:ext cx="6851650" cy="1150938"/>
          </a:xfrm>
        </p:spPr>
        <p:txBody>
          <a:bodyPr/>
          <a:lstStyle/>
          <a:p>
            <a:pPr eaLnBrk="1" hangingPunct="1"/>
            <a:r>
              <a:rPr lang="en-US" altLang="ru-RU"/>
              <a:t>FUTURE SIMPLE</a:t>
            </a:r>
            <a:endParaRPr lang="ru-RU" altLang="ru-RU"/>
          </a:p>
        </p:txBody>
      </p:sp>
      <p:pic>
        <p:nvPicPr>
          <p:cNvPr id="61443" name="Объект 3">
            <a:extLst>
              <a:ext uri="{FF2B5EF4-FFF2-40B4-BE49-F238E27FC236}">
                <a16:creationId xmlns:a16="http://schemas.microsoft.com/office/drawing/2014/main" id="{50CD4C4E-9A20-65B5-DF56-8F0104F1A787}"/>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158875" y="1825625"/>
            <a:ext cx="6621463" cy="4491038"/>
          </a:xfr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4">
            <a:extLst>
              <a:ext uri="{FF2B5EF4-FFF2-40B4-BE49-F238E27FC236}">
                <a16:creationId xmlns:a16="http://schemas.microsoft.com/office/drawing/2014/main" id="{179B8E28-4644-E9C5-5D85-F7CB3B26D1B8}"/>
              </a:ext>
            </a:extLst>
          </p:cNvPr>
          <p:cNvSpPr>
            <a:spLocks noGrp="1" noChangeArrowheads="1"/>
          </p:cNvSpPr>
          <p:nvPr>
            <p:ph type="body" idx="4294967295"/>
          </p:nvPr>
        </p:nvSpPr>
        <p:spPr>
          <a:xfrm>
            <a:off x="0" y="260350"/>
            <a:ext cx="8226425" cy="6408738"/>
          </a:xfrm>
        </p:spPr>
        <p:txBody>
          <a:bodyPr/>
          <a:lstStyle/>
          <a:p>
            <a:pPr eaLnBrk="1" hangingPunct="1">
              <a:buFont typeface="Wingdings" panose="05000000000000000000" pitchFamily="2" charset="2"/>
              <a:buNone/>
            </a:pPr>
            <a:r>
              <a:rPr lang="ru-RU" altLang="ru-RU"/>
              <a:t> </a:t>
            </a:r>
          </a:p>
        </p:txBody>
      </p:sp>
      <p:sp>
        <p:nvSpPr>
          <p:cNvPr id="62467" name="Rectangle 4">
            <a:extLst>
              <a:ext uri="{FF2B5EF4-FFF2-40B4-BE49-F238E27FC236}">
                <a16:creationId xmlns:a16="http://schemas.microsoft.com/office/drawing/2014/main" id="{4D5847E5-3A44-6AD1-79EE-8016182DEC86}"/>
              </a:ext>
            </a:extLst>
          </p:cNvPr>
          <p:cNvSpPr>
            <a:spLocks noChangeArrowheads="1"/>
          </p:cNvSpPr>
          <p:nvPr/>
        </p:nvSpPr>
        <p:spPr bwMode="auto">
          <a:xfrm>
            <a:off x="385763" y="1693863"/>
            <a:ext cx="8424862" cy="366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9pPr>
          </a:lstStyle>
          <a:p>
            <a:pPr algn="ctr" eaLnBrk="1" hangingPunct="1">
              <a:lnSpc>
                <a:spcPct val="100000"/>
              </a:lnSpc>
              <a:spcBef>
                <a:spcPct val="0"/>
              </a:spcBef>
              <a:buFontTx/>
              <a:buNone/>
            </a:pPr>
            <a:r>
              <a:rPr lang="ru-RU" altLang="ru-RU" sz="3200">
                <a:solidFill>
                  <a:srgbClr val="800000"/>
                </a:solidFill>
                <a:latin typeface="Times New Roman" panose="02020603050405020304" pitchFamily="18" charset="0"/>
                <a:cs typeface="Times New Roman" panose="02020603050405020304" pitchFamily="18" charset="0"/>
              </a:rPr>
              <a:t>Модальные глаголы </a:t>
            </a:r>
          </a:p>
          <a:p>
            <a:pPr eaLnBrk="1" hangingPunct="1">
              <a:lnSpc>
                <a:spcPct val="100000"/>
              </a:lnSpc>
              <a:spcBef>
                <a:spcPct val="0"/>
              </a:spcBef>
              <a:buFontTx/>
              <a:buNone/>
            </a:pPr>
            <a:r>
              <a:rPr lang="ru-RU" altLang="ru-RU" sz="2000">
                <a:solidFill>
                  <a:schemeClr val="bg1"/>
                </a:solidFill>
                <a:latin typeface="Times New Roman" panose="02020603050405020304" pitchFamily="18" charset="0"/>
                <a:cs typeface="Times New Roman" panose="02020603050405020304" pitchFamily="18" charset="0"/>
              </a:rPr>
              <a:t>выражают не само действие, а отношение говорящего к действию и по</a:t>
            </a:r>
            <a:endParaRPr lang="en-US" altLang="ru-RU" sz="2000">
              <a:solidFill>
                <a:schemeClr val="bg1"/>
              </a:solidFill>
              <a:latin typeface="Times New Roman" panose="02020603050405020304" pitchFamily="18" charset="0"/>
              <a:cs typeface="Times New Roman" panose="02020603050405020304" pitchFamily="18" charset="0"/>
            </a:endParaRPr>
          </a:p>
          <a:p>
            <a:pPr eaLnBrk="1" hangingPunct="1">
              <a:lnSpc>
                <a:spcPct val="100000"/>
              </a:lnSpc>
              <a:spcBef>
                <a:spcPct val="0"/>
              </a:spcBef>
              <a:buFontTx/>
              <a:buNone/>
            </a:pPr>
            <a:r>
              <a:rPr lang="en-US" altLang="ru-RU" sz="2000" b="1">
                <a:latin typeface="Times New Roman" panose="02020603050405020304" pitchFamily="18" charset="0"/>
                <a:cs typeface="Times New Roman" panose="02020603050405020304" pitchFamily="18" charset="0"/>
              </a:rPr>
              <a:t>can</a:t>
            </a:r>
            <a:r>
              <a:rPr lang="en-US" altLang="ru-RU" sz="2000">
                <a:latin typeface="Times New Roman" panose="02020603050405020304" pitchFamily="18" charset="0"/>
                <a:cs typeface="Times New Roman" panose="02020603050405020304" pitchFamily="18" charset="0"/>
              </a:rPr>
              <a:t> </a:t>
            </a:r>
            <a:r>
              <a:rPr lang="ru-RU" altLang="ru-RU" sz="2000" i="1">
                <a:latin typeface="Times New Roman" panose="02020603050405020304" pitchFamily="18" charset="0"/>
                <a:cs typeface="Times New Roman" panose="02020603050405020304" pitchFamily="18" charset="0"/>
              </a:rPr>
              <a:t>могу</a:t>
            </a:r>
            <a:r>
              <a:rPr lang="ru-RU" altLang="ru-RU" sz="2000">
                <a:latin typeface="Times New Roman" panose="02020603050405020304" pitchFamily="18" charset="0"/>
                <a:cs typeface="Times New Roman" panose="02020603050405020304" pitchFamily="18" charset="0"/>
              </a:rPr>
              <a:t> (умею), </a:t>
            </a:r>
            <a:r>
              <a:rPr lang="en-US" altLang="ru-RU" sz="2000" b="1">
                <a:latin typeface="Times New Roman" panose="02020603050405020304" pitchFamily="18" charset="0"/>
                <a:cs typeface="Times New Roman" panose="02020603050405020304" pitchFamily="18" charset="0"/>
              </a:rPr>
              <a:t>may</a:t>
            </a:r>
            <a:r>
              <a:rPr lang="en-US" altLang="ru-RU" sz="2000">
                <a:latin typeface="Times New Roman" panose="02020603050405020304" pitchFamily="18" charset="0"/>
                <a:cs typeface="Times New Roman" panose="02020603050405020304" pitchFamily="18" charset="0"/>
              </a:rPr>
              <a:t> </a:t>
            </a:r>
            <a:r>
              <a:rPr lang="ru-RU" altLang="ru-RU" sz="2000" i="1">
                <a:latin typeface="Times New Roman" panose="02020603050405020304" pitchFamily="18" charset="0"/>
                <a:cs typeface="Times New Roman" panose="02020603050405020304" pitchFamily="18" charset="0"/>
              </a:rPr>
              <a:t>могу</a:t>
            </a:r>
            <a:r>
              <a:rPr lang="ru-RU" altLang="ru-RU" sz="2000">
                <a:latin typeface="Times New Roman" panose="02020603050405020304" pitchFamily="18" charset="0"/>
                <a:cs typeface="Times New Roman" panose="02020603050405020304" pitchFamily="18" charset="0"/>
              </a:rPr>
              <a:t> (разрешается), </a:t>
            </a:r>
            <a:r>
              <a:rPr lang="en-US" altLang="ru-RU" sz="2000" b="1">
                <a:latin typeface="Times New Roman" panose="02020603050405020304" pitchFamily="18" charset="0"/>
                <a:cs typeface="Times New Roman" panose="02020603050405020304" pitchFamily="18" charset="0"/>
              </a:rPr>
              <a:t>must</a:t>
            </a:r>
            <a:r>
              <a:rPr lang="en-US" altLang="ru-RU" sz="2000">
                <a:latin typeface="Times New Roman" panose="02020603050405020304" pitchFamily="18" charset="0"/>
                <a:cs typeface="Times New Roman" panose="02020603050405020304" pitchFamily="18" charset="0"/>
              </a:rPr>
              <a:t> </a:t>
            </a:r>
            <a:r>
              <a:rPr lang="ru-RU" altLang="ru-RU" sz="2000" i="1">
                <a:latin typeface="Times New Roman" panose="02020603050405020304" pitchFamily="18" charset="0"/>
                <a:cs typeface="Times New Roman" panose="02020603050405020304" pitchFamily="18" charset="0"/>
              </a:rPr>
              <a:t>должен</a:t>
            </a:r>
            <a:r>
              <a:rPr lang="ru-RU" altLang="ru-RU" sz="2000">
                <a:latin typeface="Times New Roman" panose="02020603050405020304" pitchFamily="18" charset="0"/>
                <a:cs typeface="Times New Roman" panose="02020603050405020304" pitchFamily="18" charset="0"/>
              </a:rPr>
              <a:t>, </a:t>
            </a:r>
            <a:r>
              <a:rPr lang="en-US" altLang="ru-RU" sz="2000" b="1">
                <a:latin typeface="Times New Roman" panose="02020603050405020304" pitchFamily="18" charset="0"/>
                <a:cs typeface="Times New Roman" panose="02020603050405020304" pitchFamily="18" charset="0"/>
              </a:rPr>
              <a:t>need</a:t>
            </a:r>
            <a:r>
              <a:rPr lang="en-US" altLang="ru-RU" sz="2000">
                <a:latin typeface="Times New Roman" panose="02020603050405020304" pitchFamily="18" charset="0"/>
                <a:cs typeface="Times New Roman" panose="02020603050405020304" pitchFamily="18" charset="0"/>
              </a:rPr>
              <a:t> </a:t>
            </a:r>
            <a:r>
              <a:rPr lang="ru-RU" altLang="ru-RU" sz="2000" i="1">
                <a:latin typeface="Times New Roman" panose="02020603050405020304" pitchFamily="18" charset="0"/>
                <a:cs typeface="Times New Roman" panose="02020603050405020304" pitchFamily="18" charset="0"/>
              </a:rPr>
              <a:t>нужно</a:t>
            </a:r>
            <a:r>
              <a:rPr lang="ru-RU" altLang="ru-RU" sz="2000">
                <a:latin typeface="Times New Roman" panose="02020603050405020304" pitchFamily="18" charset="0"/>
                <a:cs typeface="Times New Roman" panose="02020603050405020304" pitchFamily="18" charset="0"/>
              </a:rPr>
              <a:t>, </a:t>
            </a:r>
            <a:r>
              <a:rPr lang="en-US" altLang="ru-RU" sz="2000" b="1">
                <a:latin typeface="Times New Roman" panose="02020603050405020304" pitchFamily="18" charset="0"/>
                <a:cs typeface="Times New Roman" panose="02020603050405020304" pitchFamily="18" charset="0"/>
              </a:rPr>
              <a:t>ought to</a:t>
            </a:r>
            <a:r>
              <a:rPr lang="en-US" altLang="ru-RU" sz="2000">
                <a:latin typeface="Times New Roman" panose="02020603050405020304" pitchFamily="18" charset="0"/>
                <a:cs typeface="Times New Roman" panose="02020603050405020304" pitchFamily="18" charset="0"/>
              </a:rPr>
              <a:t> </a:t>
            </a:r>
            <a:r>
              <a:rPr lang="ru-RU" altLang="ru-RU" sz="2000" i="1">
                <a:latin typeface="Times New Roman" panose="02020603050405020304" pitchFamily="18" charset="0"/>
                <a:cs typeface="Times New Roman" panose="02020603050405020304" pitchFamily="18" charset="0"/>
              </a:rPr>
              <a:t>следовало бы</a:t>
            </a:r>
            <a:r>
              <a:rPr lang="ru-RU" altLang="ru-RU" sz="2000">
                <a:latin typeface="Times New Roman" panose="02020603050405020304" pitchFamily="18" charset="0"/>
                <a:cs typeface="Times New Roman" panose="02020603050405020304" pitchFamily="18" charset="0"/>
              </a:rPr>
              <a:t> и др.</a:t>
            </a:r>
            <a:endParaRPr lang="en-US" altLang="ru-RU" sz="2000">
              <a:latin typeface="Times New Roman" panose="02020603050405020304" pitchFamily="18" charset="0"/>
              <a:cs typeface="Times New Roman" panose="02020603050405020304" pitchFamily="18" charset="0"/>
            </a:endParaRPr>
          </a:p>
          <a:p>
            <a:pPr eaLnBrk="1" hangingPunct="1">
              <a:lnSpc>
                <a:spcPct val="100000"/>
              </a:lnSpc>
              <a:spcBef>
                <a:spcPct val="0"/>
              </a:spcBef>
              <a:buFontTx/>
              <a:buNone/>
            </a:pPr>
            <a:r>
              <a:rPr lang="en-US" altLang="ru-RU" sz="2000">
                <a:latin typeface="Times New Roman" panose="02020603050405020304" pitchFamily="18" charset="0"/>
                <a:cs typeface="Times New Roman" panose="02020603050405020304" pitchFamily="18" charset="0"/>
              </a:rPr>
              <a:t>	</a:t>
            </a:r>
            <a:r>
              <a:rPr lang="en-US" altLang="ru-RU" sz="2000" i="1">
                <a:latin typeface="Times New Roman" panose="02020603050405020304" pitchFamily="18" charset="0"/>
                <a:cs typeface="Times New Roman" panose="02020603050405020304" pitchFamily="18" charset="0"/>
              </a:rPr>
              <a:t>I can help you. </a:t>
            </a:r>
            <a:r>
              <a:rPr lang="ru-RU" altLang="ru-RU" sz="2000" i="1">
                <a:latin typeface="Times New Roman" panose="02020603050405020304" pitchFamily="18" charset="0"/>
                <a:cs typeface="Times New Roman" panose="02020603050405020304" pitchFamily="18" charset="0"/>
              </a:rPr>
              <a:t>Я могу помочь тебе.</a:t>
            </a:r>
          </a:p>
          <a:p>
            <a:pPr eaLnBrk="1" hangingPunct="1">
              <a:lnSpc>
                <a:spcPct val="100000"/>
              </a:lnSpc>
              <a:spcBef>
                <a:spcPct val="0"/>
              </a:spcBef>
              <a:buFontTx/>
              <a:buNone/>
            </a:pPr>
            <a:r>
              <a:rPr lang="ru-RU" altLang="ru-RU" sz="2000">
                <a:latin typeface="Times New Roman" panose="02020603050405020304" pitchFamily="18" charset="0"/>
                <a:cs typeface="Times New Roman" panose="02020603050405020304" pitchFamily="18" charset="0"/>
              </a:rPr>
              <a:t>	</a:t>
            </a:r>
            <a:r>
              <a:rPr lang="ru-RU" altLang="ru-RU" sz="2000">
                <a:solidFill>
                  <a:schemeClr val="bg1"/>
                </a:solidFill>
                <a:latin typeface="Times New Roman" panose="02020603050405020304" pitchFamily="18" charset="0"/>
                <a:cs typeface="Times New Roman" panose="02020603050405020304" pitchFamily="18" charset="0"/>
              </a:rPr>
              <a:t>Модальные глаголы всегда употребляются с инфинитиво, образуя составное глагольное (модальное) сказуемое.</a:t>
            </a:r>
          </a:p>
          <a:p>
            <a:pPr eaLnBrk="1" hangingPunct="1">
              <a:lnSpc>
                <a:spcPct val="100000"/>
              </a:lnSpc>
              <a:spcBef>
                <a:spcPct val="0"/>
              </a:spcBef>
              <a:buFontTx/>
              <a:buNone/>
            </a:pPr>
            <a:r>
              <a:rPr lang="ru-RU" altLang="ru-RU" sz="2000">
                <a:latin typeface="Times New Roman" panose="02020603050405020304" pitchFamily="18" charset="0"/>
                <a:cs typeface="Times New Roman" panose="02020603050405020304" pitchFamily="18" charset="0"/>
              </a:rPr>
              <a:t>Инфинитив смыслового глагола, следующий за модальным глаголом употребляется без частицы </a:t>
            </a:r>
            <a:r>
              <a:rPr lang="ru-RU" altLang="ru-RU" sz="2000" b="1" i="1">
                <a:latin typeface="Times New Roman" panose="02020603050405020304" pitchFamily="18" charset="0"/>
                <a:cs typeface="Times New Roman" panose="02020603050405020304" pitchFamily="18" charset="0"/>
              </a:rPr>
              <a:t>to</a:t>
            </a:r>
            <a:r>
              <a:rPr lang="ru-RU" altLang="ru-RU" sz="2000">
                <a:latin typeface="Times New Roman" panose="02020603050405020304" pitchFamily="18" charset="0"/>
                <a:cs typeface="Times New Roman" panose="02020603050405020304" pitchFamily="18" charset="0"/>
              </a:rPr>
              <a:t>. Но модальный глагол </a:t>
            </a:r>
            <a:r>
              <a:rPr lang="ru-RU" altLang="ru-RU" sz="2000" b="1" i="1">
                <a:latin typeface="Times New Roman" panose="02020603050405020304" pitchFamily="18" charset="0"/>
                <a:cs typeface="Times New Roman" panose="02020603050405020304" pitchFamily="18" charset="0"/>
              </a:rPr>
              <a:t>ought</a:t>
            </a:r>
            <a:r>
              <a:rPr lang="ru-RU" altLang="ru-RU" sz="2000">
                <a:latin typeface="Times New Roman" panose="02020603050405020304" pitchFamily="18" charset="0"/>
                <a:cs typeface="Times New Roman" panose="02020603050405020304" pitchFamily="18" charset="0"/>
              </a:rPr>
              <a:t>, глаголы </a:t>
            </a:r>
            <a:r>
              <a:rPr lang="ru-RU" altLang="ru-RU" sz="2000" b="1" i="1">
                <a:latin typeface="Times New Roman" panose="02020603050405020304" pitchFamily="18" charset="0"/>
                <a:cs typeface="Times New Roman" panose="02020603050405020304" pitchFamily="18" charset="0"/>
              </a:rPr>
              <a:t>to have</a:t>
            </a:r>
            <a:r>
              <a:rPr lang="ru-RU" altLang="ru-RU" sz="2000">
                <a:latin typeface="Times New Roman" panose="02020603050405020304" pitchFamily="18" charset="0"/>
                <a:cs typeface="Times New Roman" panose="02020603050405020304" pitchFamily="18" charset="0"/>
              </a:rPr>
              <a:t> и </a:t>
            </a:r>
            <a:r>
              <a:rPr lang="ru-RU" altLang="ru-RU" sz="2000" b="1" i="1">
                <a:latin typeface="Times New Roman" panose="02020603050405020304" pitchFamily="18" charset="0"/>
                <a:cs typeface="Times New Roman" panose="02020603050405020304" pitchFamily="18" charset="0"/>
              </a:rPr>
              <a:t>to be</a:t>
            </a:r>
            <a:r>
              <a:rPr lang="ru-RU" altLang="ru-RU" sz="2000">
                <a:latin typeface="Times New Roman" panose="02020603050405020304" pitchFamily="18" charset="0"/>
                <a:cs typeface="Times New Roman" panose="02020603050405020304" pitchFamily="18" charset="0"/>
              </a:rPr>
              <a:t> в роли модальных, а также эквиваленты </a:t>
            </a:r>
            <a:r>
              <a:rPr lang="ru-RU" altLang="ru-RU" sz="2000" b="1" i="1">
                <a:latin typeface="Times New Roman" panose="02020603050405020304" pitchFamily="18" charset="0"/>
                <a:cs typeface="Times New Roman" panose="02020603050405020304" pitchFamily="18" charset="0"/>
              </a:rPr>
              <a:t>to be able</a:t>
            </a:r>
            <a:r>
              <a:rPr lang="ru-RU" altLang="ru-RU" sz="2000">
                <a:latin typeface="Times New Roman" panose="02020603050405020304" pitchFamily="18" charset="0"/>
                <a:cs typeface="Times New Roman" panose="02020603050405020304" pitchFamily="18" charset="0"/>
              </a:rPr>
              <a:t> и </a:t>
            </a:r>
            <a:r>
              <a:rPr lang="ru-RU" altLang="ru-RU" sz="2000" b="1" i="1">
                <a:latin typeface="Times New Roman" panose="02020603050405020304" pitchFamily="18" charset="0"/>
                <a:cs typeface="Times New Roman" panose="02020603050405020304" pitchFamily="18" charset="0"/>
              </a:rPr>
              <a:t>to be</a:t>
            </a:r>
            <a:r>
              <a:rPr lang="ru-RU" altLang="ru-RU" sz="2000">
                <a:latin typeface="Times New Roman" panose="02020603050405020304" pitchFamily="18" charset="0"/>
                <a:cs typeface="Times New Roman" panose="02020603050405020304" pitchFamily="18" charset="0"/>
              </a:rPr>
              <a:t> </a:t>
            </a:r>
            <a:r>
              <a:rPr lang="ru-RU" altLang="ru-RU" sz="2000" b="1" i="1">
                <a:latin typeface="Times New Roman" panose="02020603050405020304" pitchFamily="18" charset="0"/>
                <a:cs typeface="Times New Roman" panose="02020603050405020304" pitchFamily="18" charset="0"/>
              </a:rPr>
              <a:t>allowed </a:t>
            </a:r>
            <a:r>
              <a:rPr lang="ru-RU" altLang="ru-RU" sz="2000">
                <a:latin typeface="Times New Roman" panose="02020603050405020304" pitchFamily="18" charset="0"/>
                <a:cs typeface="Times New Roman" panose="02020603050405020304" pitchFamily="18" charset="0"/>
              </a:rPr>
              <a:t>требуют после себя инфинитива с частицей </a:t>
            </a:r>
            <a:r>
              <a:rPr lang="ru-RU" altLang="ru-RU" sz="2000" b="1" i="1">
                <a:latin typeface="Times New Roman" panose="02020603050405020304" pitchFamily="18" charset="0"/>
                <a:cs typeface="Times New Roman" panose="02020603050405020304" pitchFamily="18" charset="0"/>
              </a:rPr>
              <a:t>to</a:t>
            </a:r>
            <a:r>
              <a:rPr lang="ru-RU" altLang="ru-RU" sz="2000">
                <a:latin typeface="Times New Roman" panose="02020603050405020304" pitchFamily="18" charset="0"/>
                <a:cs typeface="Times New Roman" panose="02020603050405020304" pitchFamily="18" charset="0"/>
              </a:rPr>
              <a:t>.</a:t>
            </a:r>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3">
            <a:extLst>
              <a:ext uri="{FF2B5EF4-FFF2-40B4-BE49-F238E27FC236}">
                <a16:creationId xmlns:a16="http://schemas.microsoft.com/office/drawing/2014/main" id="{4AC5D7E3-CB7E-5726-E734-32C78BE7C219}"/>
              </a:ext>
            </a:extLst>
          </p:cNvPr>
          <p:cNvSpPr>
            <a:spLocks noGrp="1" noChangeArrowheads="1"/>
          </p:cNvSpPr>
          <p:nvPr>
            <p:ph type="body" idx="4294967295"/>
          </p:nvPr>
        </p:nvSpPr>
        <p:spPr>
          <a:xfrm>
            <a:off x="642938" y="1371600"/>
            <a:ext cx="8064500" cy="3240088"/>
          </a:xfrm>
        </p:spPr>
        <p:txBody>
          <a:bodyPr/>
          <a:lstStyle/>
          <a:p>
            <a:pPr algn="ctr" eaLnBrk="1" hangingPunct="1">
              <a:lnSpc>
                <a:spcPct val="80000"/>
              </a:lnSpc>
              <a:buFont typeface="Wingdings" panose="05000000000000000000" pitchFamily="2" charset="2"/>
              <a:buNone/>
            </a:pPr>
            <a:r>
              <a:rPr lang="ru-RU" altLang="ru-RU" sz="2400">
                <a:solidFill>
                  <a:srgbClr val="800000"/>
                </a:solidFill>
                <a:latin typeface="Times New Roman" panose="02020603050405020304" pitchFamily="18" charset="0"/>
                <a:cs typeface="Times New Roman" panose="02020603050405020304" pitchFamily="18" charset="0"/>
              </a:rPr>
              <a:t>Глагол </a:t>
            </a:r>
            <a:r>
              <a:rPr lang="en-US" altLang="ru-RU" sz="2400" i="1">
                <a:solidFill>
                  <a:srgbClr val="800000"/>
                </a:solidFill>
                <a:latin typeface="Times New Roman" panose="02020603050405020304" pitchFamily="18" charset="0"/>
                <a:cs typeface="Times New Roman" panose="02020603050405020304" pitchFamily="18" charset="0"/>
              </a:rPr>
              <a:t>Can</a:t>
            </a:r>
            <a:r>
              <a:rPr lang="ru-RU" altLang="ru-RU" sz="2400">
                <a:solidFill>
                  <a:srgbClr val="800000"/>
                </a:solidFill>
              </a:rPr>
              <a:t>, умею</a:t>
            </a:r>
            <a:r>
              <a:rPr lang="ru-RU" altLang="ru-RU" sz="2400">
                <a:solidFill>
                  <a:schemeClr val="bg1"/>
                </a:solidFill>
              </a:rPr>
              <a:t>.</a:t>
            </a:r>
            <a:endParaRPr lang="en-US" altLang="ru-RU" sz="2400">
              <a:solidFill>
                <a:schemeClr val="bg1"/>
              </a:solidFill>
            </a:endParaRPr>
          </a:p>
          <a:p>
            <a:pPr eaLnBrk="1" hangingPunct="1">
              <a:lnSpc>
                <a:spcPct val="80000"/>
              </a:lnSpc>
              <a:buFont typeface="Wingdings" panose="05000000000000000000" pitchFamily="2" charset="2"/>
              <a:buNone/>
            </a:pPr>
            <a:r>
              <a:rPr lang="en-US" altLang="ru-RU">
                <a:latin typeface="Times New Roman" panose="02020603050405020304" pitchFamily="18" charset="0"/>
                <a:cs typeface="Times New Roman" panose="02020603050405020304" pitchFamily="18" charset="0"/>
              </a:rPr>
              <a:t>I can swim across this river</a:t>
            </a:r>
            <a:r>
              <a:rPr lang="ru-RU" altLang="ru-RU">
                <a:latin typeface="Times New Roman" panose="02020603050405020304" pitchFamily="18" charset="0"/>
                <a:cs typeface="Times New Roman" panose="02020603050405020304" pitchFamily="18" charset="0"/>
              </a:rPr>
              <a:t>.	 - Я могу переплыть эту реку. (вообще)</a:t>
            </a:r>
            <a:endParaRPr lang="en-US" altLang="ru-RU">
              <a:latin typeface="Times New Roman" panose="02020603050405020304" pitchFamily="18" charset="0"/>
              <a:cs typeface="Times New Roman" panose="02020603050405020304" pitchFamily="18" charset="0"/>
            </a:endParaRPr>
          </a:p>
          <a:p>
            <a:pPr eaLnBrk="1" hangingPunct="1">
              <a:lnSpc>
                <a:spcPct val="80000"/>
              </a:lnSpc>
            </a:pPr>
            <a:r>
              <a:rPr lang="ru-RU" altLang="ru-RU">
                <a:latin typeface="Times New Roman" panose="02020603050405020304" pitchFamily="18" charset="0"/>
                <a:cs typeface="Times New Roman" panose="02020603050405020304" pitchFamily="18" charset="0"/>
              </a:rPr>
              <a:t>Настоящее:</a:t>
            </a:r>
          </a:p>
          <a:p>
            <a:pPr eaLnBrk="1" hangingPunct="1">
              <a:lnSpc>
                <a:spcPct val="80000"/>
              </a:lnSpc>
              <a:buFont typeface="Wingdings" panose="05000000000000000000" pitchFamily="2" charset="2"/>
              <a:buNone/>
            </a:pPr>
            <a:r>
              <a:rPr lang="ru-RU" altLang="ru-RU">
                <a:latin typeface="Times New Roman" panose="02020603050405020304" pitchFamily="18" charset="0"/>
                <a:cs typeface="Times New Roman" panose="02020603050405020304" pitchFamily="18" charset="0"/>
              </a:rPr>
              <a:t>He can speak English. </a:t>
            </a:r>
            <a:r>
              <a:rPr lang="en-US" altLang="ru-RU">
                <a:latin typeface="Times New Roman" panose="02020603050405020304" pitchFamily="18" charset="0"/>
                <a:cs typeface="Times New Roman" panose="02020603050405020304" pitchFamily="18" charset="0"/>
              </a:rPr>
              <a:t>		</a:t>
            </a:r>
            <a:r>
              <a:rPr lang="ru-RU" altLang="ru-RU">
                <a:latin typeface="Times New Roman" panose="02020603050405020304" pitchFamily="18" charset="0"/>
                <a:cs typeface="Times New Roman" panose="02020603050405020304" pitchFamily="18" charset="0"/>
              </a:rPr>
              <a:t>- Он умеет говорить по-английски.</a:t>
            </a:r>
          </a:p>
          <a:p>
            <a:pPr eaLnBrk="1" hangingPunct="1">
              <a:lnSpc>
                <a:spcPct val="80000"/>
              </a:lnSpc>
            </a:pPr>
            <a:r>
              <a:rPr lang="ru-RU" altLang="ru-RU">
                <a:latin typeface="Times New Roman" panose="02020603050405020304" pitchFamily="18" charset="0"/>
                <a:cs typeface="Times New Roman" panose="02020603050405020304" pitchFamily="18" charset="0"/>
              </a:rPr>
              <a:t>В отношении будущего:</a:t>
            </a:r>
            <a:endParaRPr lang="en-US" altLang="ru-RU">
              <a:latin typeface="Times New Roman" panose="02020603050405020304" pitchFamily="18" charset="0"/>
              <a:cs typeface="Times New Roman" panose="02020603050405020304" pitchFamily="18" charset="0"/>
            </a:endParaRPr>
          </a:p>
          <a:p>
            <a:pPr eaLnBrk="1" hangingPunct="1">
              <a:lnSpc>
                <a:spcPct val="80000"/>
              </a:lnSpc>
              <a:buFont typeface="Wingdings" panose="05000000000000000000" pitchFamily="2" charset="2"/>
              <a:buNone/>
            </a:pPr>
            <a:r>
              <a:rPr lang="en-US" altLang="ru-RU">
                <a:latin typeface="Times New Roman" panose="02020603050405020304" pitchFamily="18" charset="0"/>
                <a:cs typeface="Times New Roman" panose="02020603050405020304" pitchFamily="18" charset="0"/>
              </a:rPr>
              <a:t>I can give you the book tomorrow.   - </a:t>
            </a:r>
            <a:r>
              <a:rPr lang="ru-RU" altLang="ru-RU">
                <a:latin typeface="Times New Roman" panose="02020603050405020304" pitchFamily="18" charset="0"/>
                <a:cs typeface="Times New Roman" panose="02020603050405020304" pitchFamily="18" charset="0"/>
              </a:rPr>
              <a:t>Я</a:t>
            </a:r>
            <a:r>
              <a:rPr lang="en-US" altLang="ru-RU">
                <a:latin typeface="Times New Roman" panose="02020603050405020304" pitchFamily="18" charset="0"/>
                <a:cs typeface="Times New Roman" panose="02020603050405020304" pitchFamily="18" charset="0"/>
              </a:rPr>
              <a:t> </a:t>
            </a:r>
            <a:r>
              <a:rPr lang="ru-RU" altLang="ru-RU">
                <a:latin typeface="Times New Roman" panose="02020603050405020304" pitchFamily="18" charset="0"/>
                <a:cs typeface="Times New Roman" panose="02020603050405020304" pitchFamily="18" charset="0"/>
              </a:rPr>
              <a:t>могу</a:t>
            </a:r>
            <a:r>
              <a:rPr lang="en-US" altLang="ru-RU">
                <a:latin typeface="Times New Roman" panose="02020603050405020304" pitchFamily="18" charset="0"/>
                <a:cs typeface="Times New Roman" panose="02020603050405020304" pitchFamily="18" charset="0"/>
              </a:rPr>
              <a:t> </a:t>
            </a:r>
            <a:r>
              <a:rPr lang="ru-RU" altLang="ru-RU">
                <a:latin typeface="Times New Roman" panose="02020603050405020304" pitchFamily="18" charset="0"/>
                <a:cs typeface="Times New Roman" panose="02020603050405020304" pitchFamily="18" charset="0"/>
              </a:rPr>
              <a:t>дать</a:t>
            </a:r>
            <a:r>
              <a:rPr lang="en-US" altLang="ru-RU">
                <a:latin typeface="Times New Roman" panose="02020603050405020304" pitchFamily="18" charset="0"/>
                <a:cs typeface="Times New Roman" panose="02020603050405020304" pitchFamily="18" charset="0"/>
              </a:rPr>
              <a:t> </a:t>
            </a:r>
            <a:r>
              <a:rPr lang="ru-RU" altLang="ru-RU">
                <a:latin typeface="Times New Roman" panose="02020603050405020304" pitchFamily="18" charset="0"/>
                <a:cs typeface="Times New Roman" panose="02020603050405020304" pitchFamily="18" charset="0"/>
              </a:rPr>
              <a:t>вам</a:t>
            </a:r>
            <a:r>
              <a:rPr lang="en-US" altLang="ru-RU">
                <a:latin typeface="Times New Roman" panose="02020603050405020304" pitchFamily="18" charset="0"/>
                <a:cs typeface="Times New Roman" panose="02020603050405020304" pitchFamily="18" charset="0"/>
              </a:rPr>
              <a:t> </a:t>
            </a:r>
            <a:r>
              <a:rPr lang="ru-RU" altLang="ru-RU">
                <a:latin typeface="Times New Roman" panose="02020603050405020304" pitchFamily="18" charset="0"/>
                <a:cs typeface="Times New Roman" panose="02020603050405020304" pitchFamily="18" charset="0"/>
              </a:rPr>
              <a:t>книгу</a:t>
            </a:r>
            <a:r>
              <a:rPr lang="en-US" altLang="ru-RU">
                <a:latin typeface="Times New Roman" panose="02020603050405020304" pitchFamily="18" charset="0"/>
                <a:cs typeface="Times New Roman" panose="02020603050405020304" pitchFamily="18" charset="0"/>
              </a:rPr>
              <a:t> </a:t>
            </a:r>
            <a:r>
              <a:rPr lang="ru-RU" altLang="ru-RU">
                <a:latin typeface="Times New Roman" panose="02020603050405020304" pitchFamily="18" charset="0"/>
                <a:cs typeface="Times New Roman" panose="02020603050405020304" pitchFamily="18" charset="0"/>
              </a:rPr>
              <a:t>завтра</a:t>
            </a:r>
            <a:r>
              <a:rPr lang="en-US" altLang="ru-RU">
                <a:latin typeface="Times New Roman" panose="02020603050405020304" pitchFamily="18" charset="0"/>
                <a:cs typeface="Times New Roman" panose="02020603050405020304" pitchFamily="18" charset="0"/>
              </a:rPr>
              <a:t>.</a:t>
            </a:r>
            <a:endParaRPr lang="ru-RU" altLang="ru-RU">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Прямоугольник 1">
            <a:extLst>
              <a:ext uri="{FF2B5EF4-FFF2-40B4-BE49-F238E27FC236}">
                <a16:creationId xmlns:a16="http://schemas.microsoft.com/office/drawing/2014/main" id="{DD2B262E-672F-EB4D-9227-459EDD9ABA8E}"/>
              </a:ext>
            </a:extLst>
          </p:cNvPr>
          <p:cNvSpPr>
            <a:spLocks noChangeArrowheads="1"/>
          </p:cNvSpPr>
          <p:nvPr/>
        </p:nvSpPr>
        <p:spPr bwMode="auto">
          <a:xfrm>
            <a:off x="862013" y="2027238"/>
            <a:ext cx="8281987"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9pPr>
          </a:lstStyle>
          <a:p>
            <a:pPr eaLnBrk="1" hangingPunct="1">
              <a:lnSpc>
                <a:spcPct val="100000"/>
              </a:lnSpc>
              <a:spcBef>
                <a:spcPct val="0"/>
              </a:spcBef>
              <a:buFontTx/>
              <a:buNone/>
            </a:pPr>
            <a:r>
              <a:rPr lang="en-US" altLang="ru-RU" sz="2400">
                <a:solidFill>
                  <a:srgbClr val="000000"/>
                </a:solidFill>
                <a:latin typeface="Times New Roman" panose="02020603050405020304" pitchFamily="18" charset="0"/>
                <a:cs typeface="Times New Roman" panose="02020603050405020304" pitchFamily="18" charset="0"/>
              </a:rPr>
              <a:t>He could help me, but did nothing.  - </a:t>
            </a:r>
            <a:r>
              <a:rPr lang="ru-RU" altLang="ru-RU" sz="2400">
                <a:solidFill>
                  <a:srgbClr val="000000"/>
                </a:solidFill>
                <a:latin typeface="Times New Roman" panose="02020603050405020304" pitchFamily="18" charset="0"/>
                <a:cs typeface="Times New Roman" panose="02020603050405020304" pitchFamily="18" charset="0"/>
              </a:rPr>
              <a:t>Он мог помочь мне, но ничего не сделал.</a:t>
            </a:r>
            <a:r>
              <a:rPr lang="ru-RU" altLang="ru-RU" sz="2400">
                <a:solidFill>
                  <a:srgbClr val="FFFFFF"/>
                </a:solidFill>
                <a:latin typeface="Times New Roman" panose="02020603050405020304" pitchFamily="18" charset="0"/>
                <a:cs typeface="Times New Roman" panose="02020603050405020304" pitchFamily="18" charset="0"/>
              </a:rPr>
              <a:t>агол </a:t>
            </a:r>
            <a:endParaRPr lang="en-US" altLang="ru-RU" sz="2400">
              <a:solidFill>
                <a:srgbClr val="FFFFFF"/>
              </a:solidFill>
              <a:latin typeface="Times New Roman" panose="02020603050405020304" pitchFamily="18" charset="0"/>
              <a:cs typeface="Times New Roman" panose="02020603050405020304" pitchFamily="18" charset="0"/>
            </a:endParaRPr>
          </a:p>
          <a:p>
            <a:pPr eaLnBrk="1" hangingPunct="1">
              <a:lnSpc>
                <a:spcPct val="100000"/>
              </a:lnSpc>
              <a:spcBef>
                <a:spcPct val="0"/>
              </a:spcBef>
              <a:buFontTx/>
              <a:buNone/>
            </a:pPr>
            <a:r>
              <a:rPr lang="ru-RU" altLang="ru-RU" sz="2400">
                <a:solidFill>
                  <a:srgbClr val="FFFFFF"/>
                </a:solidFill>
                <a:latin typeface="Times New Roman" panose="02020603050405020304" pitchFamily="18" charset="0"/>
                <a:cs typeface="Times New Roman" panose="02020603050405020304" pitchFamily="18" charset="0"/>
              </a:rPr>
              <a:t>can (could) в вопросах, просьбах, запрещениях иазрешениях</a:t>
            </a:r>
            <a:endParaRPr lang="en-US" altLang="ru-RU" sz="2400">
              <a:solidFill>
                <a:srgbClr val="FFFFFF"/>
              </a:solidFill>
              <a:latin typeface="Times New Roman" panose="02020603050405020304" pitchFamily="18" charset="0"/>
              <a:cs typeface="Times New Roman" panose="02020603050405020304" pitchFamily="18" charset="0"/>
            </a:endParaRPr>
          </a:p>
          <a:p>
            <a:pPr eaLnBrk="1" hangingPunct="1">
              <a:lnSpc>
                <a:spcPct val="100000"/>
              </a:lnSpc>
              <a:spcBef>
                <a:spcPct val="0"/>
              </a:spcBef>
              <a:buFontTx/>
              <a:buNone/>
            </a:pPr>
            <a:r>
              <a:rPr lang="en-US" altLang="ru-RU" sz="2400">
                <a:solidFill>
                  <a:srgbClr val="000000"/>
                </a:solidFill>
                <a:latin typeface="Times New Roman" panose="02020603050405020304" pitchFamily="18" charset="0"/>
                <a:cs typeface="Times New Roman" panose="02020603050405020304" pitchFamily="18" charset="0"/>
              </a:rPr>
              <a:t>Can/Could I take your dictionary?	</a:t>
            </a:r>
            <a:r>
              <a:rPr lang="ru-RU" altLang="ru-RU" sz="2400">
                <a:solidFill>
                  <a:srgbClr val="000000"/>
                </a:solidFill>
                <a:latin typeface="Times New Roman" panose="02020603050405020304" pitchFamily="18" charset="0"/>
                <a:cs typeface="Times New Roman" panose="02020603050405020304" pitchFamily="18" charset="0"/>
              </a:rPr>
              <a:t>- Можно мне взять твой словарь? (с could более вежливо)</a:t>
            </a:r>
            <a:endParaRPr lang="en-US" altLang="ru-RU" sz="2400">
              <a:solidFill>
                <a:srgbClr val="000000"/>
              </a:solidFill>
              <a:latin typeface="Times New Roman" panose="02020603050405020304" pitchFamily="18" charset="0"/>
              <a:cs typeface="Times New Roman" panose="02020603050405020304" pitchFamily="18" charset="0"/>
            </a:endParaRPr>
          </a:p>
          <a:p>
            <a:pPr eaLnBrk="1" hangingPunct="1">
              <a:lnSpc>
                <a:spcPct val="100000"/>
              </a:lnSpc>
              <a:spcBef>
                <a:spcPct val="0"/>
              </a:spcBef>
              <a:buFontTx/>
              <a:buNone/>
            </a:pPr>
            <a:r>
              <a:rPr lang="ru-RU" altLang="ru-RU" sz="2400">
                <a:solidFill>
                  <a:srgbClr val="FFFFFF"/>
                </a:solidFill>
                <a:latin typeface="Times New Roman" panose="02020603050405020304" pitchFamily="18" charset="0"/>
                <a:cs typeface="Times New Roman" panose="02020603050405020304" pitchFamily="18" charset="0"/>
              </a:rPr>
              <a:t>выраженное инфинитивом, часто переводится как "нельзя"</a:t>
            </a:r>
            <a:endParaRPr lang="en-US" altLang="ru-RU" sz="2400">
              <a:solidFill>
                <a:srgbClr val="FFFFFF"/>
              </a:solidFill>
              <a:latin typeface="Times New Roman" panose="02020603050405020304" pitchFamily="18" charset="0"/>
              <a:cs typeface="Times New Roman" panose="02020603050405020304" pitchFamily="18" charset="0"/>
            </a:endParaRPr>
          </a:p>
          <a:p>
            <a:pPr eaLnBrk="1" hangingPunct="1">
              <a:lnSpc>
                <a:spcPct val="100000"/>
              </a:lnSpc>
              <a:spcBef>
                <a:spcPct val="0"/>
              </a:spcBef>
              <a:buFontTx/>
              <a:buNone/>
            </a:pPr>
            <a:r>
              <a:rPr lang="en-US" altLang="ru-RU" sz="2400">
                <a:solidFill>
                  <a:srgbClr val="000000"/>
                </a:solidFill>
                <a:latin typeface="Times New Roman" panose="02020603050405020304" pitchFamily="18" charset="0"/>
                <a:cs typeface="Times New Roman" panose="02020603050405020304" pitchFamily="18" charset="0"/>
              </a:rPr>
              <a:t>I</a:t>
            </a:r>
            <a:r>
              <a:rPr lang="ru-RU" altLang="ru-RU" sz="2400">
                <a:solidFill>
                  <a:srgbClr val="000000"/>
                </a:solidFill>
                <a:latin typeface="Times New Roman" panose="02020603050405020304" pitchFamily="18" charset="0"/>
                <a:cs typeface="Times New Roman" panose="02020603050405020304" pitchFamily="18" charset="0"/>
              </a:rPr>
              <a:t>’</a:t>
            </a:r>
            <a:r>
              <a:rPr lang="en-US" altLang="ru-RU" sz="2400">
                <a:solidFill>
                  <a:srgbClr val="000000"/>
                </a:solidFill>
                <a:latin typeface="Times New Roman" panose="02020603050405020304" pitchFamily="18" charset="0"/>
                <a:cs typeface="Times New Roman" panose="02020603050405020304" pitchFamily="18" charset="0"/>
              </a:rPr>
              <a:t>m sorry you can</a:t>
            </a:r>
            <a:r>
              <a:rPr lang="ru-RU" altLang="ru-RU" sz="2400">
                <a:solidFill>
                  <a:srgbClr val="000000"/>
                </a:solidFill>
                <a:latin typeface="Times New Roman" panose="02020603050405020304" pitchFamily="18" charset="0"/>
                <a:cs typeface="Times New Roman" panose="02020603050405020304" pitchFamily="18" charset="0"/>
              </a:rPr>
              <a:t>’</a:t>
            </a:r>
            <a:r>
              <a:rPr lang="en-US" altLang="ru-RU" sz="2400">
                <a:solidFill>
                  <a:srgbClr val="000000"/>
                </a:solidFill>
                <a:latin typeface="Times New Roman" panose="02020603050405020304" pitchFamily="18" charset="0"/>
                <a:cs typeface="Times New Roman" panose="02020603050405020304" pitchFamily="18" charset="0"/>
              </a:rPr>
              <a:t>t park here</a:t>
            </a:r>
            <a:r>
              <a:rPr lang="ru-RU" altLang="ru-RU" sz="2400">
                <a:solidFill>
                  <a:srgbClr val="000000"/>
                </a:solidFill>
                <a:latin typeface="Times New Roman" panose="02020603050405020304" pitchFamily="18" charset="0"/>
                <a:cs typeface="Times New Roman" panose="02020603050405020304" pitchFamily="18" charset="0"/>
              </a:rPr>
              <a:t>. </a:t>
            </a:r>
            <a:r>
              <a:rPr lang="en-US" altLang="ru-RU" sz="2400">
                <a:solidFill>
                  <a:srgbClr val="000000"/>
                </a:solidFill>
                <a:latin typeface="Times New Roman" panose="02020603050405020304" pitchFamily="18" charset="0"/>
                <a:cs typeface="Times New Roman" panose="02020603050405020304" pitchFamily="18" charset="0"/>
              </a:rPr>
              <a:t>         </a:t>
            </a:r>
            <a:r>
              <a:rPr lang="ru-RU" altLang="ru-RU" sz="2400">
                <a:solidFill>
                  <a:srgbClr val="000000"/>
                </a:solidFill>
                <a:latin typeface="Times New Roman" panose="02020603050405020304" pitchFamily="18" charset="0"/>
                <a:cs typeface="Times New Roman" panose="02020603050405020304" pitchFamily="18" charset="0"/>
              </a:rPr>
              <a:t>- Прошу прощения, но здесь нельзя парковаться.</a:t>
            </a:r>
          </a:p>
        </p:txBody>
      </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18">
            <a:extLst>
              <a:ext uri="{FF2B5EF4-FFF2-40B4-BE49-F238E27FC236}">
                <a16:creationId xmlns:a16="http://schemas.microsoft.com/office/drawing/2014/main" id="{C88231CD-1C43-DD74-3113-1DA82AFBCB64}"/>
              </a:ext>
            </a:extLst>
          </p:cNvPr>
          <p:cNvSpPr>
            <a:spLocks noChangeArrowheads="1"/>
          </p:cNvSpPr>
          <p:nvPr/>
        </p:nvSpPr>
        <p:spPr bwMode="auto">
          <a:xfrm rot="10800000" flipV="1">
            <a:off x="606425" y="1903413"/>
            <a:ext cx="80025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9pPr>
          </a:lstStyle>
          <a:p>
            <a:pPr>
              <a:lnSpc>
                <a:spcPct val="100000"/>
              </a:lnSpc>
              <a:spcBef>
                <a:spcPct val="0"/>
              </a:spcBef>
              <a:buFontTx/>
              <a:buNone/>
            </a:pPr>
            <a:endParaRPr lang="ru-RU" altLang="ru-RU" sz="2400"/>
          </a:p>
        </p:txBody>
      </p:sp>
      <p:sp>
        <p:nvSpPr>
          <p:cNvPr id="65539" name="Rectangle 8">
            <a:extLst>
              <a:ext uri="{FF2B5EF4-FFF2-40B4-BE49-F238E27FC236}">
                <a16:creationId xmlns:a16="http://schemas.microsoft.com/office/drawing/2014/main" id="{954F4D38-CCC4-E32A-E611-92A338C7F0B0}"/>
              </a:ext>
            </a:extLst>
          </p:cNvPr>
          <p:cNvSpPr>
            <a:spLocks noChangeArrowheads="1"/>
          </p:cNvSpPr>
          <p:nvPr/>
        </p:nvSpPr>
        <p:spPr bwMode="auto">
          <a:xfrm>
            <a:off x="395288" y="2751138"/>
            <a:ext cx="84248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9pPr>
          </a:lstStyle>
          <a:p>
            <a:pPr>
              <a:lnSpc>
                <a:spcPct val="100000"/>
              </a:lnSpc>
              <a:spcBef>
                <a:spcPct val="0"/>
              </a:spcBef>
              <a:buFontTx/>
              <a:buNone/>
            </a:pPr>
            <a:endParaRPr lang="ru-RU" altLang="ru-RU" sz="2400"/>
          </a:p>
        </p:txBody>
      </p:sp>
      <p:sp>
        <p:nvSpPr>
          <p:cNvPr id="17417" name="Rectangle 9">
            <a:extLst>
              <a:ext uri="{FF2B5EF4-FFF2-40B4-BE49-F238E27FC236}">
                <a16:creationId xmlns:a16="http://schemas.microsoft.com/office/drawing/2014/main" id="{E17563C1-1D8C-05E1-7CBA-D6F5A8A13050}"/>
              </a:ext>
            </a:extLst>
          </p:cNvPr>
          <p:cNvSpPr>
            <a:spLocks noChangeArrowheads="1"/>
          </p:cNvSpPr>
          <p:nvPr/>
        </p:nvSpPr>
        <p:spPr bwMode="auto">
          <a:xfrm>
            <a:off x="755650" y="1716088"/>
            <a:ext cx="8064500" cy="3632200"/>
          </a:xfrm>
          <a:prstGeom prst="rect">
            <a:avLst/>
          </a:prstGeom>
          <a:noFill/>
          <a:ln>
            <a:noFill/>
          </a:ln>
          <a:effectLst/>
        </p:spPr>
        <p:txBody>
          <a:bodyPr anchor="ctr">
            <a:spAutoFit/>
          </a:bodyPr>
          <a:lstStyle/>
          <a:p>
            <a:pPr algn="ctr" eaLnBrk="1" hangingPunct="1">
              <a:defRPr/>
            </a:pPr>
            <a:r>
              <a:rPr lang="ru-RU" altLang="ru-RU" sz="3200" dirty="0">
                <a:ln w="0"/>
                <a:solidFill>
                  <a:srgbClr val="800000"/>
                </a:solidFill>
                <a:latin typeface="Times New Roman" panose="02020603050405020304" pitchFamily="18" charset="0"/>
                <a:cs typeface="Times New Roman" panose="02020603050405020304" pitchFamily="18" charset="0"/>
              </a:rPr>
              <a:t>Глагол  </a:t>
            </a:r>
            <a:r>
              <a:rPr lang="en-US" altLang="ru-RU" sz="3200" dirty="0">
                <a:ln w="0"/>
                <a:solidFill>
                  <a:srgbClr val="800000"/>
                </a:solidFill>
                <a:latin typeface="Times New Roman" panose="02020603050405020304" pitchFamily="18" charset="0"/>
                <a:cs typeface="Times New Roman" panose="02020603050405020304" pitchFamily="18" charset="0"/>
              </a:rPr>
              <a:t>May/ Might</a:t>
            </a:r>
            <a:endParaRPr lang="ru-RU" altLang="ru-RU" sz="3200" dirty="0">
              <a:ln w="0"/>
              <a:solidFill>
                <a:srgbClr val="800000"/>
              </a:solidFill>
              <a:latin typeface="Times New Roman" panose="02020603050405020304" pitchFamily="18" charset="0"/>
              <a:cs typeface="Times New Roman" panose="02020603050405020304" pitchFamily="18" charset="0"/>
            </a:endParaRPr>
          </a:p>
          <a:p>
            <a:pPr algn="ctr" eaLnBrk="1" hangingPunct="1">
              <a:defRPr/>
            </a:pPr>
            <a:endParaRPr lang="ru-RU" altLang="ru-RU" dirty="0">
              <a:ln w="0"/>
              <a:solidFill>
                <a:srgbClr val="0070C0"/>
              </a:solidFill>
              <a:latin typeface="Times New Roman" panose="02020603050405020304" pitchFamily="18" charset="0"/>
              <a:cs typeface="Times New Roman" panose="02020603050405020304" pitchFamily="18" charset="0"/>
            </a:endParaRPr>
          </a:p>
          <a:p>
            <a:pPr eaLnBrk="1" hangingPunct="1">
              <a:defRPr/>
            </a:pPr>
            <a:r>
              <a:rPr lang="ru-RU" altLang="ru-RU" sz="2000"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Глагол </a:t>
            </a:r>
            <a:r>
              <a:rPr lang="ru-RU" altLang="ru-RU" sz="2000" i="1" dirty="0" err="1">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might</a:t>
            </a:r>
            <a:r>
              <a:rPr lang="ru-RU" altLang="ru-RU" sz="2000"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в контексте прошедшего времени означает - мог, могла.</a:t>
            </a:r>
          </a:p>
          <a:p>
            <a:pPr eaLnBrk="1" hangingPunct="1">
              <a:defRPr/>
            </a:pPr>
            <a:r>
              <a:rPr lang="ru-RU" altLang="ru-RU" sz="2000" i="1"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Употребляется:</a:t>
            </a:r>
            <a:endParaRPr lang="ru-RU" altLang="ru-RU" sz="2000"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a:p>
            <a:pPr eaLnBrk="1" hangingPunct="1">
              <a:defRPr/>
            </a:pPr>
            <a:r>
              <a:rPr lang="ru-RU" altLang="ru-RU" sz="2000"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1. Для выражения объективной возможности совершить действие, выраженное инфинитивом - могу, можно. В этом значении </a:t>
            </a:r>
            <a:r>
              <a:rPr lang="ru-RU" altLang="ru-RU" sz="2000" i="1" dirty="0" err="1">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may</a:t>
            </a:r>
            <a:r>
              <a:rPr lang="ru-RU" altLang="ru-RU" sz="2000"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употребляется только в утвердительных предложениях с неопределенным инфинитивом, относясь к настоящему и будущему.</a:t>
            </a:r>
          </a:p>
          <a:p>
            <a:pPr eaLnBrk="1" hangingPunct="1">
              <a:defRPr/>
            </a:pPr>
            <a:r>
              <a:rPr lang="en-US" altLang="ru-RU" sz="2000" i="1"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I may/(can) go there today.	- </a:t>
            </a:r>
            <a:r>
              <a:rPr lang="ru-RU" altLang="ru-RU" sz="2000" i="1"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Я</a:t>
            </a:r>
            <a:r>
              <a:rPr lang="en-US" altLang="ru-RU" sz="2000" i="1"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ru-RU" altLang="ru-RU" sz="2000" i="1"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могу</a:t>
            </a:r>
            <a:r>
              <a:rPr lang="en-US" altLang="ru-RU" sz="2000" i="1"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ru-RU" altLang="ru-RU" sz="2000" i="1"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пойти</a:t>
            </a:r>
            <a:r>
              <a:rPr lang="en-US" altLang="ru-RU" sz="2000" i="1"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ru-RU" altLang="ru-RU" sz="2000" i="1"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туда</a:t>
            </a:r>
            <a:r>
              <a:rPr lang="en-US" altLang="ru-RU" sz="2000" i="1"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ru-RU" altLang="ru-RU" sz="2000" i="1"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сегодня</a:t>
            </a:r>
            <a:r>
              <a:rPr lang="en-US" altLang="ru-RU" sz="2000" i="1"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a:t>
            </a:r>
            <a:endParaRPr lang="ru-RU" altLang="ru-RU" sz="2000"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a:p>
            <a:pPr eaLnBrk="1" hangingPunct="1">
              <a:defRPr/>
            </a:pPr>
            <a:r>
              <a:rPr lang="en-US" altLang="ru-RU" sz="2000" i="1"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You may order a taxi by telephone. </a:t>
            </a:r>
            <a:r>
              <a:rPr lang="ru-RU" altLang="ru-RU" sz="2000" i="1"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Ты можешь заказать такси по телефону.</a:t>
            </a:r>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3">
            <a:extLst>
              <a:ext uri="{FF2B5EF4-FFF2-40B4-BE49-F238E27FC236}">
                <a16:creationId xmlns:a16="http://schemas.microsoft.com/office/drawing/2014/main" id="{C322E253-0FE5-6EE9-2A98-92060E4C3476}"/>
              </a:ext>
            </a:extLst>
          </p:cNvPr>
          <p:cNvSpPr>
            <a:spLocks noGrp="1" noChangeArrowheads="1"/>
          </p:cNvSpPr>
          <p:nvPr>
            <p:ph type="body" idx="4294967295"/>
          </p:nvPr>
        </p:nvSpPr>
        <p:spPr>
          <a:xfrm>
            <a:off x="0" y="404813"/>
            <a:ext cx="8226425" cy="5691187"/>
          </a:xfrm>
        </p:spPr>
        <p:txBody>
          <a:bodyPr/>
          <a:lstStyle/>
          <a:p>
            <a:pPr eaLnBrk="1" hangingPunct="1">
              <a:buFont typeface="Wingdings" panose="05000000000000000000" pitchFamily="2" charset="2"/>
              <a:buNone/>
            </a:pPr>
            <a:r>
              <a:rPr lang="en-US" altLang="ru-RU" sz="2400"/>
              <a:t> </a:t>
            </a:r>
            <a:endParaRPr lang="ru-RU" altLang="ru-RU"/>
          </a:p>
        </p:txBody>
      </p:sp>
      <p:sp>
        <p:nvSpPr>
          <p:cNvPr id="66563" name="Rectangle 5">
            <a:extLst>
              <a:ext uri="{FF2B5EF4-FFF2-40B4-BE49-F238E27FC236}">
                <a16:creationId xmlns:a16="http://schemas.microsoft.com/office/drawing/2014/main" id="{A6581FB2-77E0-F890-2A56-0CBF05D8AD52}"/>
              </a:ext>
            </a:extLst>
          </p:cNvPr>
          <p:cNvSpPr>
            <a:spLocks noChangeArrowheads="1"/>
          </p:cNvSpPr>
          <p:nvPr/>
        </p:nvSpPr>
        <p:spPr bwMode="auto">
          <a:xfrm>
            <a:off x="479425" y="1249363"/>
            <a:ext cx="8569325" cy="412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9pPr>
          </a:lstStyle>
          <a:p>
            <a:pPr algn="ctr" eaLnBrk="1" hangingPunct="1">
              <a:lnSpc>
                <a:spcPct val="100000"/>
              </a:lnSpc>
              <a:spcBef>
                <a:spcPct val="50000"/>
              </a:spcBef>
              <a:buFontTx/>
              <a:buNone/>
            </a:pPr>
            <a:r>
              <a:rPr lang="ru-RU" altLang="ru-RU" sz="3200">
                <a:solidFill>
                  <a:srgbClr val="800000"/>
                </a:solidFill>
                <a:latin typeface="Times New Roman" panose="02020603050405020304" pitchFamily="18" charset="0"/>
                <a:cs typeface="Times New Roman" panose="02020603050405020304" pitchFamily="18" charset="0"/>
              </a:rPr>
              <a:t>Глагол Must</a:t>
            </a:r>
          </a:p>
          <a:p>
            <a:pPr eaLnBrk="1" hangingPunct="1">
              <a:lnSpc>
                <a:spcPct val="100000"/>
              </a:lnSpc>
              <a:spcBef>
                <a:spcPct val="50000"/>
              </a:spcBef>
              <a:buFontTx/>
              <a:buNone/>
            </a:pPr>
            <a:r>
              <a:rPr lang="ru-RU" altLang="ru-RU" sz="2000">
                <a:latin typeface="Times New Roman" panose="02020603050405020304" pitchFamily="18" charset="0"/>
                <a:cs typeface="Times New Roman" panose="02020603050405020304" pitchFamily="18" charset="0"/>
              </a:rPr>
              <a:t>Глагол  must   имеет только одну форму настоящего времени. В предложении относится к действию, совершаемому в настоящем или к будущему времени. За ним следует инфинитив смыслового глагола без частицы to.</a:t>
            </a:r>
          </a:p>
          <a:p>
            <a:pPr eaLnBrk="1" hangingPunct="1">
              <a:lnSpc>
                <a:spcPct val="100000"/>
              </a:lnSpc>
              <a:spcBef>
                <a:spcPct val="50000"/>
              </a:spcBef>
              <a:buFontTx/>
              <a:buNone/>
            </a:pPr>
            <a:r>
              <a:rPr lang="ru-RU" altLang="ru-RU" sz="2000">
                <a:latin typeface="Times New Roman" panose="02020603050405020304" pitchFamily="18" charset="0"/>
                <a:cs typeface="Times New Roman" panose="02020603050405020304" pitchFamily="18" charset="0"/>
              </a:rPr>
              <a:t>Выражает: </a:t>
            </a:r>
          </a:p>
          <a:p>
            <a:pPr eaLnBrk="1" hangingPunct="1">
              <a:lnSpc>
                <a:spcPct val="100000"/>
              </a:lnSpc>
              <a:spcBef>
                <a:spcPct val="50000"/>
              </a:spcBef>
              <a:buFontTx/>
              <a:buNone/>
            </a:pPr>
            <a:r>
              <a:rPr lang="ru-RU" altLang="ru-RU" sz="2000">
                <a:latin typeface="Times New Roman" panose="02020603050405020304" pitchFamily="18" charset="0"/>
                <a:cs typeface="Times New Roman" panose="02020603050405020304" pitchFamily="18" charset="0"/>
              </a:rPr>
              <a:t>1. необходимость совершения действия в силу личного убеждения, обусловленная обстоятельствами, моральными принципами и т.п. - должен, нужно, надо;</a:t>
            </a:r>
          </a:p>
          <a:p>
            <a:pPr eaLnBrk="1" hangingPunct="1">
              <a:lnSpc>
                <a:spcPct val="100000"/>
              </a:lnSpc>
              <a:spcBef>
                <a:spcPct val="50000"/>
              </a:spcBef>
              <a:buFontTx/>
              <a:buNone/>
            </a:pPr>
            <a:r>
              <a:rPr lang="ru-RU" altLang="ru-RU" sz="2000">
                <a:latin typeface="Times New Roman" panose="02020603050405020304" pitchFamily="18" charset="0"/>
                <a:cs typeface="Times New Roman" panose="02020603050405020304" pitchFamily="18" charset="0"/>
              </a:rPr>
              <a:t>You must phone home at once. - Ты должен позвонить домой немедленно.</a:t>
            </a:r>
          </a:p>
          <a:p>
            <a:pPr eaLnBrk="1" hangingPunct="1">
              <a:lnSpc>
                <a:spcPct val="100000"/>
              </a:lnSpc>
              <a:spcBef>
                <a:spcPct val="50000"/>
              </a:spcBef>
              <a:buFontTx/>
              <a:buNone/>
            </a:pPr>
            <a:r>
              <a:rPr lang="ru-RU" altLang="ru-RU" sz="2000">
                <a:latin typeface="Times New Roman" panose="02020603050405020304" pitchFamily="18" charset="0"/>
                <a:cs typeface="Times New Roman" panose="02020603050405020304" pitchFamily="18" charset="0"/>
              </a:rPr>
              <a:t>You must read this article. - Вы непременно должны прочесть эту статью.</a:t>
            </a:r>
          </a:p>
        </p:txBody>
      </p:sp>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7" name="Rectangle 3">
            <a:extLst>
              <a:ext uri="{FF2B5EF4-FFF2-40B4-BE49-F238E27FC236}">
                <a16:creationId xmlns:a16="http://schemas.microsoft.com/office/drawing/2014/main" id="{BCF29108-0649-DDE3-3261-E3FE3764F082}"/>
              </a:ext>
            </a:extLst>
          </p:cNvPr>
          <p:cNvSpPr>
            <a:spLocks noGrp="1" noChangeArrowheads="1"/>
          </p:cNvSpPr>
          <p:nvPr>
            <p:ph type="body" idx="4294967295"/>
          </p:nvPr>
        </p:nvSpPr>
        <p:spPr>
          <a:xfrm>
            <a:off x="1068388" y="1516063"/>
            <a:ext cx="7615237" cy="5256212"/>
          </a:xfrm>
        </p:spPr>
        <p:txBody>
          <a:bodyPr rtlCol="0">
            <a:normAutofit/>
          </a:bodyPr>
          <a:lstStyle/>
          <a:p>
            <a:pPr marL="91440" indent="-91440" eaLnBrk="1" fontAlgn="auto" hangingPunct="1">
              <a:buFont typeface="Wingdings" panose="05000000000000000000" pitchFamily="2" charset="2"/>
              <a:buNone/>
              <a:defRPr/>
            </a:pPr>
            <a:r>
              <a:rPr lang="en-US" altLang="ru-RU" sz="2200" i="1" dirty="0">
                <a:latin typeface="Times New Roman" panose="02020603050405020304" pitchFamily="18" charset="0"/>
                <a:cs typeface="Times New Roman" panose="02020603050405020304" pitchFamily="18" charset="0"/>
              </a:rPr>
              <a:t>Put the modal verbs can, must, have, may, ought, should need.</a:t>
            </a:r>
          </a:p>
          <a:p>
            <a:pPr marL="91440" indent="-91440" eaLnBrk="1" fontAlgn="auto" hangingPunct="1">
              <a:buFont typeface="Wingdings" panose="05000000000000000000" pitchFamily="2" charset="2"/>
              <a:buNone/>
              <a:defRPr/>
            </a:pPr>
            <a:r>
              <a:rPr lang="en-US" altLang="ru-RU" sz="2200" dirty="0">
                <a:latin typeface="Times New Roman" panose="02020603050405020304" pitchFamily="18" charset="0"/>
                <a:cs typeface="Times New Roman" panose="02020603050405020304" pitchFamily="18" charset="0"/>
              </a:rPr>
              <a:t>1. Mike … run very fast. </a:t>
            </a:r>
            <a:endParaRPr lang="ru-RU" altLang="ru-RU" sz="2200" dirty="0">
              <a:latin typeface="Times New Roman" panose="02020603050405020304" pitchFamily="18" charset="0"/>
              <a:cs typeface="Times New Roman" panose="02020603050405020304" pitchFamily="18" charset="0"/>
            </a:endParaRPr>
          </a:p>
          <a:p>
            <a:pPr marL="91440" indent="-91440" eaLnBrk="1" fontAlgn="auto" hangingPunct="1">
              <a:buFont typeface="Wingdings" panose="05000000000000000000" pitchFamily="2" charset="2"/>
              <a:buNone/>
              <a:defRPr/>
            </a:pPr>
            <a:r>
              <a:rPr lang="en-US" altLang="ru-RU" sz="2200" dirty="0">
                <a:latin typeface="Times New Roman" panose="02020603050405020304" pitchFamily="18" charset="0"/>
                <a:cs typeface="Times New Roman" panose="02020603050405020304" pitchFamily="18" charset="0"/>
              </a:rPr>
              <a:t>2. Pete … to stay at home because it was very cold.</a:t>
            </a:r>
            <a:endParaRPr lang="ru-RU" altLang="ru-RU" sz="2200" dirty="0">
              <a:latin typeface="Times New Roman" panose="02020603050405020304" pitchFamily="18" charset="0"/>
              <a:cs typeface="Times New Roman" panose="02020603050405020304" pitchFamily="18" charset="0"/>
            </a:endParaRPr>
          </a:p>
          <a:p>
            <a:pPr marL="91440" indent="-91440" eaLnBrk="1" fontAlgn="auto" hangingPunct="1">
              <a:buFont typeface="Wingdings" panose="05000000000000000000" pitchFamily="2" charset="2"/>
              <a:buNone/>
              <a:defRPr/>
            </a:pPr>
            <a:r>
              <a:rPr lang="en-US" altLang="ru-RU" sz="2200" dirty="0">
                <a:latin typeface="Times New Roman" panose="02020603050405020304" pitchFamily="18" charset="0"/>
                <a:cs typeface="Times New Roman" panose="02020603050405020304" pitchFamily="18" charset="0"/>
              </a:rPr>
              <a:t>3. You look tired. You … go to bed.</a:t>
            </a:r>
            <a:endParaRPr lang="ru-RU" altLang="ru-RU" sz="2200" dirty="0">
              <a:latin typeface="Times New Roman" panose="02020603050405020304" pitchFamily="18" charset="0"/>
              <a:cs typeface="Times New Roman" panose="02020603050405020304" pitchFamily="18" charset="0"/>
            </a:endParaRPr>
          </a:p>
          <a:p>
            <a:pPr marL="91440" indent="-91440" eaLnBrk="1" fontAlgn="auto" hangingPunct="1">
              <a:buFont typeface="Wingdings" panose="05000000000000000000" pitchFamily="2" charset="2"/>
              <a:buNone/>
              <a:defRPr/>
            </a:pPr>
            <a:r>
              <a:rPr lang="en-US" altLang="ru-RU" sz="2200" dirty="0">
                <a:latin typeface="Times New Roman" panose="02020603050405020304" pitchFamily="18" charset="0"/>
                <a:cs typeface="Times New Roman" panose="02020603050405020304" pitchFamily="18" charset="0"/>
              </a:rPr>
              <a:t>5. You … not cross the road when the light is red.</a:t>
            </a:r>
            <a:endParaRPr lang="ru-RU" altLang="ru-RU" sz="2200" dirty="0">
              <a:latin typeface="Times New Roman" panose="02020603050405020304" pitchFamily="18" charset="0"/>
              <a:cs typeface="Times New Roman" panose="02020603050405020304" pitchFamily="18" charset="0"/>
            </a:endParaRPr>
          </a:p>
          <a:p>
            <a:pPr marL="91440" indent="-91440" eaLnBrk="1" fontAlgn="auto" hangingPunct="1">
              <a:buFont typeface="Wingdings" panose="05000000000000000000" pitchFamily="2" charset="2"/>
              <a:buNone/>
              <a:defRPr/>
            </a:pPr>
            <a:r>
              <a:rPr lang="ru-RU" altLang="ru-RU" sz="2200" dirty="0">
                <a:latin typeface="Times New Roman" panose="02020603050405020304" pitchFamily="18" charset="0"/>
                <a:cs typeface="Times New Roman" panose="02020603050405020304" pitchFamily="18" charset="0"/>
              </a:rPr>
              <a:t>6</a:t>
            </a:r>
            <a:r>
              <a:rPr lang="en-US" altLang="ru-RU" sz="2200" dirty="0">
                <a:latin typeface="Times New Roman" panose="02020603050405020304" pitchFamily="18" charset="0"/>
                <a:cs typeface="Times New Roman" panose="02020603050405020304" pitchFamily="18" charset="0"/>
              </a:rPr>
              <a:t>. … you speak Spanish?</a:t>
            </a:r>
            <a:endParaRPr lang="ru-RU" altLang="ru-RU" sz="2200" dirty="0">
              <a:latin typeface="Times New Roman" panose="02020603050405020304" pitchFamily="18" charset="0"/>
              <a:cs typeface="Times New Roman" panose="02020603050405020304" pitchFamily="18" charset="0"/>
            </a:endParaRPr>
          </a:p>
          <a:p>
            <a:pPr marL="91440" indent="-91440" eaLnBrk="1" fontAlgn="auto" hangingPunct="1">
              <a:buFont typeface="Wingdings" panose="05000000000000000000" pitchFamily="2" charset="2"/>
              <a:buNone/>
              <a:defRPr/>
            </a:pPr>
            <a:r>
              <a:rPr lang="ru-RU" altLang="ru-RU" sz="2200" dirty="0">
                <a:latin typeface="Times New Roman" panose="02020603050405020304" pitchFamily="18" charset="0"/>
                <a:cs typeface="Times New Roman" panose="02020603050405020304" pitchFamily="18" charset="0"/>
              </a:rPr>
              <a:t>7</a:t>
            </a:r>
            <a:r>
              <a:rPr lang="en-US" altLang="ru-RU" sz="2200" dirty="0">
                <a:latin typeface="Times New Roman" panose="02020603050405020304" pitchFamily="18" charset="0"/>
                <a:cs typeface="Times New Roman" panose="02020603050405020304" pitchFamily="18" charset="0"/>
              </a:rPr>
              <a:t>. My sister … not write this letter: I will phone them.</a:t>
            </a:r>
            <a:endParaRPr lang="ru-RU" altLang="ru-RU" sz="2200" dirty="0">
              <a:latin typeface="Times New Roman" panose="02020603050405020304" pitchFamily="18" charset="0"/>
              <a:cs typeface="Times New Roman" panose="02020603050405020304" pitchFamily="18" charset="0"/>
            </a:endParaRPr>
          </a:p>
          <a:p>
            <a:pPr marL="91440" indent="-91440" eaLnBrk="1" fontAlgn="auto" hangingPunct="1">
              <a:buFont typeface="Wingdings" panose="05000000000000000000" pitchFamily="2" charset="2"/>
              <a:buNone/>
              <a:defRPr/>
            </a:pPr>
            <a:r>
              <a:rPr lang="ru-RU" altLang="ru-RU" sz="2200" dirty="0">
                <a:latin typeface="Times New Roman" panose="02020603050405020304" pitchFamily="18" charset="0"/>
                <a:cs typeface="Times New Roman" panose="02020603050405020304" pitchFamily="18" charset="0"/>
              </a:rPr>
              <a:t>8</a:t>
            </a:r>
            <a:r>
              <a:rPr lang="en-US" altLang="ru-RU" sz="2200" dirty="0">
                <a:latin typeface="Times New Roman" panose="02020603050405020304" pitchFamily="18" charset="0"/>
                <a:cs typeface="Times New Roman" panose="02020603050405020304" pitchFamily="18" charset="0"/>
              </a:rPr>
              <a:t>. You … take my pen. </a:t>
            </a:r>
            <a:endParaRPr lang="ru-RU" altLang="ru-RU" sz="2200" dirty="0">
              <a:latin typeface="Times New Roman" panose="02020603050405020304" pitchFamily="18" charset="0"/>
              <a:cs typeface="Times New Roman" panose="02020603050405020304" pitchFamily="18" charset="0"/>
            </a:endParaRPr>
          </a:p>
          <a:p>
            <a:pPr marL="91440" indent="-91440" eaLnBrk="1" fontAlgn="auto" hangingPunct="1">
              <a:buFont typeface="Wingdings" panose="05000000000000000000" pitchFamily="2" charset="2"/>
              <a:buNone/>
              <a:defRPr/>
            </a:pPr>
            <a:r>
              <a:rPr lang="ru-RU" altLang="ru-RU" sz="2200" dirty="0">
                <a:latin typeface="Times New Roman" panose="02020603050405020304" pitchFamily="18" charset="0"/>
                <a:cs typeface="Times New Roman" panose="02020603050405020304" pitchFamily="18" charset="0"/>
              </a:rPr>
              <a:t>9</a:t>
            </a:r>
            <a:r>
              <a:rPr lang="en-US" altLang="ru-RU" sz="2200" dirty="0">
                <a:latin typeface="Times New Roman" panose="02020603050405020304" pitchFamily="18" charset="0"/>
                <a:cs typeface="Times New Roman" panose="02020603050405020304" pitchFamily="18" charset="0"/>
              </a:rPr>
              <a:t>. I don’t think you … work so hard. </a:t>
            </a:r>
            <a:endParaRPr lang="ru-RU" altLang="ru-RU" sz="2200" dirty="0">
              <a:latin typeface="Times New Roman" panose="02020603050405020304" pitchFamily="18" charset="0"/>
              <a:cs typeface="Times New Roman" panose="02020603050405020304" pitchFamily="18" charset="0"/>
            </a:endParaRPr>
          </a:p>
          <a:p>
            <a:pPr marL="91440" indent="-91440" eaLnBrk="1" fontAlgn="auto" hangingPunct="1">
              <a:buFont typeface="Wingdings" panose="05000000000000000000" pitchFamily="2" charset="2"/>
              <a:buNone/>
              <a:defRPr/>
            </a:pPr>
            <a:r>
              <a:rPr lang="ru-RU" altLang="ru-RU" sz="2200" dirty="0">
                <a:latin typeface="Times New Roman" panose="02020603050405020304" pitchFamily="18" charset="0"/>
                <a:cs typeface="Times New Roman" panose="02020603050405020304" pitchFamily="18" charset="0"/>
              </a:rPr>
              <a:t>10</a:t>
            </a:r>
            <a:r>
              <a:rPr lang="en-US" altLang="ru-RU" sz="2200" dirty="0">
                <a:latin typeface="Times New Roman" panose="02020603050405020304" pitchFamily="18" charset="0"/>
                <a:cs typeface="Times New Roman" panose="02020603050405020304" pitchFamily="18" charset="0"/>
              </a:rPr>
              <a:t>. I’m afraid I … not  come to your party next week.</a:t>
            </a:r>
            <a:endParaRPr lang="ru-RU" altLang="ru-RU" sz="2200" dirty="0">
              <a:latin typeface="Times New Roman" panose="02020603050405020304" pitchFamily="18" charset="0"/>
              <a:cs typeface="Times New Roman" panose="02020603050405020304" pitchFamily="18" charset="0"/>
            </a:endParaRPr>
          </a:p>
          <a:p>
            <a:pPr marL="91440" indent="-91440" algn="ctr" eaLnBrk="1" fontAlgn="auto" hangingPunct="1">
              <a:buFont typeface="Wingdings" panose="05000000000000000000" pitchFamily="2" charset="2"/>
              <a:buNone/>
              <a:defRPr/>
            </a:pPr>
            <a:endParaRPr lang="ru-RU" altLang="ru-RU" sz="2400" dirty="0">
              <a:solidFill>
                <a:schemeClr val="tx1">
                  <a:lumMod val="75000"/>
                  <a:lumOff val="25000"/>
                </a:schemeClr>
              </a:solidFill>
            </a:endParaRPr>
          </a:p>
        </p:txBody>
      </p: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Прямоугольник 1">
            <a:extLst>
              <a:ext uri="{FF2B5EF4-FFF2-40B4-BE49-F238E27FC236}">
                <a16:creationId xmlns:a16="http://schemas.microsoft.com/office/drawing/2014/main" id="{B423F784-6DDC-F501-4A29-EE682DAA5AB9}"/>
              </a:ext>
            </a:extLst>
          </p:cNvPr>
          <p:cNvSpPr>
            <a:spLocks noChangeArrowheads="1"/>
          </p:cNvSpPr>
          <p:nvPr/>
        </p:nvSpPr>
        <p:spPr bwMode="auto">
          <a:xfrm>
            <a:off x="933450" y="1428750"/>
            <a:ext cx="7505700"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9pPr>
          </a:lstStyle>
          <a:p>
            <a:pPr>
              <a:lnSpc>
                <a:spcPct val="100000"/>
              </a:lnSpc>
              <a:spcBef>
                <a:spcPct val="0"/>
              </a:spcBef>
              <a:buFontTx/>
              <a:buNone/>
            </a:pPr>
            <a:r>
              <a:rPr lang="en-US" altLang="ru-RU" sz="2400"/>
              <a:t>1.Mike can run very fast. </a:t>
            </a:r>
          </a:p>
          <a:p>
            <a:pPr>
              <a:lnSpc>
                <a:spcPct val="100000"/>
              </a:lnSpc>
              <a:spcBef>
                <a:spcPct val="0"/>
              </a:spcBef>
              <a:buFontTx/>
              <a:buNone/>
            </a:pPr>
            <a:r>
              <a:rPr lang="en-US" altLang="ru-RU" sz="2400"/>
              <a:t>2. Pete has to stay at home because it was very cold.</a:t>
            </a:r>
          </a:p>
          <a:p>
            <a:pPr>
              <a:lnSpc>
                <a:spcPct val="100000"/>
              </a:lnSpc>
              <a:spcBef>
                <a:spcPct val="0"/>
              </a:spcBef>
              <a:buFontTx/>
              <a:buNone/>
            </a:pPr>
            <a:r>
              <a:rPr lang="en-US" altLang="ru-RU" sz="2400"/>
              <a:t>3. You look tired. You should go to bed.</a:t>
            </a:r>
          </a:p>
          <a:p>
            <a:pPr>
              <a:lnSpc>
                <a:spcPct val="100000"/>
              </a:lnSpc>
              <a:spcBef>
                <a:spcPct val="0"/>
              </a:spcBef>
              <a:buFontTx/>
              <a:buNone/>
            </a:pPr>
            <a:r>
              <a:rPr lang="en-US" altLang="ru-RU" sz="2400"/>
              <a:t>5. You must not cross the road when the light is red.</a:t>
            </a:r>
          </a:p>
          <a:p>
            <a:pPr>
              <a:lnSpc>
                <a:spcPct val="100000"/>
              </a:lnSpc>
              <a:spcBef>
                <a:spcPct val="0"/>
              </a:spcBef>
              <a:buFontTx/>
              <a:buNone/>
            </a:pPr>
            <a:r>
              <a:rPr lang="en-US" altLang="ru-RU" sz="2400"/>
              <a:t>6. Can you speak Spanish?</a:t>
            </a:r>
          </a:p>
          <a:p>
            <a:pPr>
              <a:lnSpc>
                <a:spcPct val="100000"/>
              </a:lnSpc>
              <a:spcBef>
                <a:spcPct val="0"/>
              </a:spcBef>
              <a:buFontTx/>
              <a:buNone/>
            </a:pPr>
            <a:r>
              <a:rPr lang="en-US" altLang="ru-RU" sz="2400"/>
              <a:t>7. My sister need not write this letter: I will phone them.</a:t>
            </a:r>
          </a:p>
          <a:p>
            <a:pPr>
              <a:lnSpc>
                <a:spcPct val="100000"/>
              </a:lnSpc>
              <a:spcBef>
                <a:spcPct val="0"/>
              </a:spcBef>
              <a:buFontTx/>
              <a:buNone/>
            </a:pPr>
            <a:r>
              <a:rPr lang="en-US" altLang="ru-RU" sz="2400"/>
              <a:t>8. You may take my pen. </a:t>
            </a:r>
          </a:p>
          <a:p>
            <a:pPr>
              <a:lnSpc>
                <a:spcPct val="100000"/>
              </a:lnSpc>
              <a:spcBef>
                <a:spcPct val="0"/>
              </a:spcBef>
              <a:buFontTx/>
              <a:buNone/>
            </a:pPr>
            <a:r>
              <a:rPr lang="en-US" altLang="ru-RU" sz="2400"/>
              <a:t>9. I don’t think you need work so hard. </a:t>
            </a:r>
          </a:p>
          <a:p>
            <a:pPr>
              <a:lnSpc>
                <a:spcPct val="100000"/>
              </a:lnSpc>
              <a:spcBef>
                <a:spcPct val="0"/>
              </a:spcBef>
              <a:buFontTx/>
              <a:buNone/>
            </a:pPr>
            <a:r>
              <a:rPr lang="en-US" altLang="ru-RU" sz="2400"/>
              <a:t>10. I’m afraid I can not  come to your party next week</a:t>
            </a:r>
            <a:r>
              <a:rPr lang="en-US" altLang="ru-RU" sz="1800"/>
              <a:t>.</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5">
            <a:extLst>
              <a:ext uri="{FF2B5EF4-FFF2-40B4-BE49-F238E27FC236}">
                <a16:creationId xmlns:a16="http://schemas.microsoft.com/office/drawing/2014/main" id="{7BAAF84C-09C2-6AE6-AFC1-B0002A4F2A7B}"/>
              </a:ext>
            </a:extLst>
          </p:cNvPr>
          <p:cNvSpPr>
            <a:spLocks noGrp="1" noChangeArrowheads="1"/>
          </p:cNvSpPr>
          <p:nvPr>
            <p:ph type="body" idx="4294967295"/>
          </p:nvPr>
        </p:nvSpPr>
        <p:spPr>
          <a:xfrm>
            <a:off x="0" y="549275"/>
            <a:ext cx="8226425" cy="5546725"/>
          </a:xfrm>
        </p:spPr>
        <p:txBody>
          <a:bodyPr/>
          <a:lstStyle/>
          <a:p>
            <a:pPr algn="ctr" eaLnBrk="1" hangingPunct="1">
              <a:buFont typeface="Wingdings" panose="05000000000000000000" pitchFamily="2" charset="2"/>
              <a:buNone/>
            </a:pPr>
            <a:r>
              <a:rPr lang="en-US" altLang="ru-RU" sz="4000" b="1"/>
              <a:t> </a:t>
            </a:r>
            <a:endParaRPr lang="ru-RU" altLang="ru-RU" sz="2400" b="1" i="1"/>
          </a:p>
        </p:txBody>
      </p:sp>
      <p:sp>
        <p:nvSpPr>
          <p:cNvPr id="23557" name="Rectangle 5">
            <a:extLst>
              <a:ext uri="{FF2B5EF4-FFF2-40B4-BE49-F238E27FC236}">
                <a16:creationId xmlns:a16="http://schemas.microsoft.com/office/drawing/2014/main" id="{014B844B-EBEA-CE77-82D7-8E9DAD611D5C}"/>
              </a:ext>
            </a:extLst>
          </p:cNvPr>
          <p:cNvSpPr>
            <a:spLocks noChangeArrowheads="1"/>
          </p:cNvSpPr>
          <p:nvPr/>
        </p:nvSpPr>
        <p:spPr bwMode="auto">
          <a:xfrm>
            <a:off x="642938" y="1714500"/>
            <a:ext cx="8135937" cy="3630613"/>
          </a:xfrm>
          <a:prstGeom prst="rect">
            <a:avLst/>
          </a:prstGeom>
          <a:noFill/>
          <a:ln>
            <a:noFill/>
          </a:ln>
          <a:effectLst/>
        </p:spPr>
        <p:txBody>
          <a:bodyPr>
            <a:spAutoFit/>
          </a:bodyPr>
          <a:lstStyle/>
          <a:p>
            <a:pPr algn="ctr" eaLnBrk="1" hangingPunct="1">
              <a:spcBef>
                <a:spcPct val="50000"/>
              </a:spcBef>
              <a:defRPr/>
            </a:pPr>
            <a:r>
              <a:rPr lang="ru-RU" altLang="ru-RU" sz="3200" dirty="0">
                <a:ln w="0"/>
                <a:solidFill>
                  <a:srgbClr val="80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Наречие </a:t>
            </a:r>
            <a:r>
              <a:rPr lang="ru-RU" altLang="ru-RU" sz="3200" dirty="0" err="1">
                <a:ln w="0"/>
                <a:solidFill>
                  <a:srgbClr val="80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Adverb</a:t>
            </a:r>
            <a:endParaRPr lang="ru-RU" altLang="ru-RU" sz="3200" dirty="0">
              <a:ln w="0"/>
              <a:solidFill>
                <a:srgbClr val="80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a:p>
            <a:pPr algn="ctr" eaLnBrk="1" hangingPunct="1">
              <a:spcBef>
                <a:spcPts val="0"/>
              </a:spcBef>
              <a:defRPr/>
            </a:pPr>
            <a:endParaRPr lang="ru-RU" altLang="ru-RU" dirty="0">
              <a:ln w="0"/>
              <a:solidFill>
                <a:srgbClr val="0070C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a:p>
            <a:pPr eaLnBrk="1" hangingPunct="1">
              <a:spcBef>
                <a:spcPts val="0"/>
              </a:spcBef>
              <a:spcAft>
                <a:spcPts val="0"/>
              </a:spcAft>
              <a:defRPr/>
            </a:pPr>
            <a:r>
              <a:rPr lang="ru-RU" altLang="ru-RU" sz="2000" dirty="0">
                <a:ln w="0"/>
                <a:latin typeface="Times New Roman" panose="02020603050405020304" pitchFamily="18" charset="0"/>
                <a:cs typeface="Times New Roman" panose="02020603050405020304" pitchFamily="18" charset="0"/>
              </a:rPr>
              <a:t>Наречие – это часть речи, указывающая на признак действия или на обстоятельства, при которых протекает действие.</a:t>
            </a:r>
          </a:p>
          <a:p>
            <a:pPr eaLnBrk="1" hangingPunct="1">
              <a:spcBef>
                <a:spcPts val="0"/>
              </a:spcBef>
              <a:spcAft>
                <a:spcPts val="0"/>
              </a:spcAft>
              <a:defRPr/>
            </a:pPr>
            <a:r>
              <a:rPr lang="ru-RU" altLang="ru-RU" sz="2000" dirty="0">
                <a:ln w="0"/>
                <a:latin typeface="Times New Roman" panose="02020603050405020304" pitchFamily="18" charset="0"/>
                <a:cs typeface="Times New Roman" panose="02020603050405020304" pitchFamily="18" charset="0"/>
              </a:rPr>
              <a:t>Наречие относится к глаголу и показывает как, где, когда и каким образом совершается действие.</a:t>
            </a:r>
          </a:p>
          <a:p>
            <a:pPr eaLnBrk="1" hangingPunct="1">
              <a:spcBef>
                <a:spcPts val="0"/>
              </a:spcBef>
              <a:spcAft>
                <a:spcPts val="0"/>
              </a:spcAft>
              <a:defRPr/>
            </a:pPr>
            <a:r>
              <a:rPr lang="ru-RU" altLang="ru-RU" sz="2000" i="1" dirty="0" err="1">
                <a:ln w="0"/>
                <a:latin typeface="Times New Roman" panose="02020603050405020304" pitchFamily="18" charset="0"/>
                <a:cs typeface="Times New Roman" panose="02020603050405020304" pitchFamily="18" charset="0"/>
              </a:rPr>
              <a:t>He</a:t>
            </a:r>
            <a:r>
              <a:rPr lang="ru-RU" altLang="ru-RU" sz="2000" i="1" dirty="0">
                <a:ln w="0"/>
                <a:latin typeface="Times New Roman" panose="02020603050405020304" pitchFamily="18" charset="0"/>
                <a:cs typeface="Times New Roman" panose="02020603050405020304" pitchFamily="18" charset="0"/>
              </a:rPr>
              <a:t> </a:t>
            </a:r>
            <a:r>
              <a:rPr lang="ru-RU" altLang="ru-RU" sz="2000" i="1" dirty="0" err="1">
                <a:ln w="0"/>
                <a:latin typeface="Times New Roman" panose="02020603050405020304" pitchFamily="18" charset="0"/>
                <a:cs typeface="Times New Roman" panose="02020603050405020304" pitchFamily="18" charset="0"/>
              </a:rPr>
              <a:t>reads</a:t>
            </a:r>
            <a:r>
              <a:rPr lang="ru-RU" altLang="ru-RU" sz="2000" i="1" dirty="0">
                <a:ln w="0"/>
                <a:latin typeface="Times New Roman" panose="02020603050405020304" pitchFamily="18" charset="0"/>
                <a:cs typeface="Times New Roman" panose="02020603050405020304" pitchFamily="18" charset="0"/>
              </a:rPr>
              <a:t> </a:t>
            </a:r>
            <a:r>
              <a:rPr lang="ru-RU" altLang="ru-RU" sz="2000" i="1" dirty="0" err="1">
                <a:ln w="0"/>
                <a:latin typeface="Times New Roman" panose="02020603050405020304" pitchFamily="18" charset="0"/>
                <a:cs typeface="Times New Roman" panose="02020603050405020304" pitchFamily="18" charset="0"/>
              </a:rPr>
              <a:t>well</a:t>
            </a:r>
            <a:r>
              <a:rPr lang="ru-RU" altLang="ru-RU" sz="2000" i="1" dirty="0">
                <a:ln w="0"/>
                <a:latin typeface="Times New Roman" panose="02020603050405020304" pitchFamily="18" charset="0"/>
                <a:cs typeface="Times New Roman" panose="02020603050405020304" pitchFamily="18" charset="0"/>
              </a:rPr>
              <a:t>.	Он читает хорошо.</a:t>
            </a:r>
          </a:p>
          <a:p>
            <a:pPr eaLnBrk="1" hangingPunct="1">
              <a:spcBef>
                <a:spcPts val="0"/>
              </a:spcBef>
              <a:spcAft>
                <a:spcPts val="0"/>
              </a:spcAft>
              <a:defRPr/>
            </a:pPr>
            <a:r>
              <a:rPr lang="ru-RU" altLang="ru-RU" sz="2000" i="1" dirty="0">
                <a:ln w="0"/>
                <a:latin typeface="Times New Roman" panose="02020603050405020304" pitchFamily="18" charset="0"/>
                <a:cs typeface="Times New Roman" panose="02020603050405020304" pitchFamily="18" charset="0"/>
              </a:rPr>
              <a:t>I </a:t>
            </a:r>
            <a:r>
              <a:rPr lang="ru-RU" altLang="ru-RU" sz="2000" i="1" dirty="0" err="1">
                <a:ln w="0"/>
                <a:latin typeface="Times New Roman" panose="02020603050405020304" pitchFamily="18" charset="0"/>
                <a:cs typeface="Times New Roman" panose="02020603050405020304" pitchFamily="18" charset="0"/>
              </a:rPr>
              <a:t>usually</a:t>
            </a:r>
            <a:r>
              <a:rPr lang="ru-RU" altLang="ru-RU" sz="2000" i="1" dirty="0">
                <a:ln w="0"/>
                <a:latin typeface="Times New Roman" panose="02020603050405020304" pitchFamily="18" charset="0"/>
                <a:cs typeface="Times New Roman" panose="02020603050405020304" pitchFamily="18" charset="0"/>
              </a:rPr>
              <a:t> </a:t>
            </a:r>
            <a:r>
              <a:rPr lang="ru-RU" altLang="ru-RU" sz="2000" i="1" dirty="0" err="1">
                <a:ln w="0"/>
                <a:latin typeface="Times New Roman" panose="02020603050405020304" pitchFamily="18" charset="0"/>
                <a:cs typeface="Times New Roman" panose="02020603050405020304" pitchFamily="18" charset="0"/>
              </a:rPr>
              <a:t>get</a:t>
            </a:r>
            <a:r>
              <a:rPr lang="ru-RU" altLang="ru-RU" sz="2000" i="1" dirty="0">
                <a:ln w="0"/>
                <a:latin typeface="Times New Roman" panose="02020603050405020304" pitchFamily="18" charset="0"/>
                <a:cs typeface="Times New Roman" panose="02020603050405020304" pitchFamily="18" charset="0"/>
              </a:rPr>
              <a:t> </a:t>
            </a:r>
            <a:r>
              <a:rPr lang="ru-RU" altLang="ru-RU" sz="2000" i="1" dirty="0" err="1">
                <a:ln w="0"/>
                <a:latin typeface="Times New Roman" panose="02020603050405020304" pitchFamily="18" charset="0"/>
                <a:cs typeface="Times New Roman" panose="02020603050405020304" pitchFamily="18" charset="0"/>
              </a:rPr>
              <a:t>up</a:t>
            </a:r>
            <a:r>
              <a:rPr lang="ru-RU" altLang="ru-RU" sz="2000" i="1" dirty="0">
                <a:ln w="0"/>
                <a:latin typeface="Times New Roman" panose="02020603050405020304" pitchFamily="18" charset="0"/>
                <a:cs typeface="Times New Roman" panose="02020603050405020304" pitchFamily="18" charset="0"/>
              </a:rPr>
              <a:t> </a:t>
            </a:r>
            <a:r>
              <a:rPr lang="ru-RU" altLang="ru-RU" sz="2000" i="1" dirty="0" err="1">
                <a:ln w="0"/>
                <a:latin typeface="Times New Roman" panose="02020603050405020304" pitchFamily="18" charset="0"/>
                <a:cs typeface="Times New Roman" panose="02020603050405020304" pitchFamily="18" charset="0"/>
              </a:rPr>
              <a:t>at</a:t>
            </a:r>
            <a:r>
              <a:rPr lang="ru-RU" altLang="ru-RU" sz="2000" i="1" dirty="0">
                <a:ln w="0"/>
                <a:latin typeface="Times New Roman" panose="02020603050405020304" pitchFamily="18" charset="0"/>
                <a:cs typeface="Times New Roman" panose="02020603050405020304" pitchFamily="18" charset="0"/>
              </a:rPr>
              <a:t> </a:t>
            </a:r>
            <a:r>
              <a:rPr lang="ru-RU" altLang="ru-RU" sz="2000" i="1" dirty="0" err="1">
                <a:ln w="0"/>
                <a:latin typeface="Times New Roman" panose="02020603050405020304" pitchFamily="18" charset="0"/>
                <a:cs typeface="Times New Roman" panose="02020603050405020304" pitchFamily="18" charset="0"/>
              </a:rPr>
              <a:t>seven</a:t>
            </a:r>
            <a:r>
              <a:rPr lang="ru-RU" altLang="ru-RU" sz="2000" i="1" dirty="0">
                <a:ln w="0"/>
                <a:latin typeface="Times New Roman" panose="02020603050405020304" pitchFamily="18" charset="0"/>
                <a:cs typeface="Times New Roman" panose="02020603050405020304" pitchFamily="18" charset="0"/>
              </a:rPr>
              <a:t> </a:t>
            </a:r>
            <a:r>
              <a:rPr lang="ru-RU" altLang="ru-RU" sz="2000" i="1" dirty="0" err="1">
                <a:ln w="0"/>
                <a:latin typeface="Times New Roman" panose="02020603050405020304" pitchFamily="18" charset="0"/>
                <a:cs typeface="Times New Roman" panose="02020603050405020304" pitchFamily="18" charset="0"/>
              </a:rPr>
              <a:t>o’clock</a:t>
            </a:r>
            <a:r>
              <a:rPr lang="ru-RU" altLang="ru-RU" sz="2000" i="1" dirty="0">
                <a:ln w="0"/>
                <a:latin typeface="Times New Roman" panose="02020603050405020304" pitchFamily="18" charset="0"/>
                <a:cs typeface="Times New Roman" panose="02020603050405020304" pitchFamily="18" charset="0"/>
              </a:rPr>
              <a:t>.	Я обычно встаю в 7 часов.</a:t>
            </a:r>
          </a:p>
          <a:p>
            <a:pPr eaLnBrk="1" hangingPunct="1">
              <a:spcBef>
                <a:spcPct val="50000"/>
              </a:spcBef>
              <a:defRPr/>
            </a:pPr>
            <a:endParaRPr lang="ru-RU" altLang="ru-RU" sz="2000" dirty="0">
              <a:ln w="0"/>
              <a:latin typeface="Times New Roman" panose="02020603050405020304" pitchFamily="18" charset="0"/>
              <a:cs typeface="Times New Roman" panose="02020603050405020304" pitchFamily="18" charset="0"/>
            </a:endParaRPr>
          </a:p>
          <a:p>
            <a:pPr algn="ctr" eaLnBrk="1" hangingPunct="1">
              <a:spcBef>
                <a:spcPct val="50000"/>
              </a:spcBef>
              <a:defRPr/>
            </a:pPr>
            <a:endParaRPr lang="ru-RU" altLang="ru-RU" sz="2000" dirty="0">
              <a:solidFill>
                <a:schemeClr val="bg2"/>
              </a:solidFill>
              <a:effectLst>
                <a:outerShdw blurRad="38100" dist="38100" dir="2700000" algn="tl">
                  <a:srgbClr val="000000"/>
                </a:outerShdw>
              </a:effectLst>
              <a:cs typeface="+mn-cs"/>
            </a:endParaRPr>
          </a:p>
        </p:txBody>
      </p:sp>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5">
            <a:extLst>
              <a:ext uri="{FF2B5EF4-FFF2-40B4-BE49-F238E27FC236}">
                <a16:creationId xmlns:a16="http://schemas.microsoft.com/office/drawing/2014/main" id="{86089790-17AD-B01C-1F56-E5977ECAEE24}"/>
              </a:ext>
            </a:extLst>
          </p:cNvPr>
          <p:cNvSpPr>
            <a:spLocks noGrp="1" noChangeArrowheads="1"/>
          </p:cNvSpPr>
          <p:nvPr>
            <p:ph type="body" idx="4294967295"/>
          </p:nvPr>
        </p:nvSpPr>
        <p:spPr>
          <a:xfrm>
            <a:off x="0" y="549275"/>
            <a:ext cx="8226425" cy="5546725"/>
          </a:xfrm>
        </p:spPr>
        <p:txBody>
          <a:bodyPr/>
          <a:lstStyle/>
          <a:p>
            <a:pPr algn="ctr" eaLnBrk="1" hangingPunct="1">
              <a:buFont typeface="Wingdings" panose="05000000000000000000" pitchFamily="2" charset="2"/>
              <a:buNone/>
            </a:pPr>
            <a:r>
              <a:rPr lang="en-US" altLang="ru-RU" sz="4000" b="1"/>
              <a:t> </a:t>
            </a:r>
            <a:endParaRPr lang="ru-RU" altLang="ru-RU" sz="2400" b="1" i="1"/>
          </a:p>
        </p:txBody>
      </p:sp>
      <p:sp>
        <p:nvSpPr>
          <p:cNvPr id="23557" name="Rectangle 5">
            <a:extLst>
              <a:ext uri="{FF2B5EF4-FFF2-40B4-BE49-F238E27FC236}">
                <a16:creationId xmlns:a16="http://schemas.microsoft.com/office/drawing/2014/main" id="{B48C28F8-3E50-F3A1-4546-6838132E478C}"/>
              </a:ext>
            </a:extLst>
          </p:cNvPr>
          <p:cNvSpPr>
            <a:spLocks noChangeArrowheads="1"/>
          </p:cNvSpPr>
          <p:nvPr/>
        </p:nvSpPr>
        <p:spPr bwMode="auto">
          <a:xfrm>
            <a:off x="477838" y="1141413"/>
            <a:ext cx="8291512" cy="4954587"/>
          </a:xfrm>
          <a:prstGeom prst="rect">
            <a:avLst/>
          </a:prstGeom>
          <a:noFill/>
          <a:ln>
            <a:noFill/>
          </a:ln>
          <a:effectLst/>
        </p:spPr>
        <p:txBody>
          <a:bodyPr>
            <a:spAutoFit/>
          </a:bodyPr>
          <a:lstStyle/>
          <a:p>
            <a:pPr algn="ctr" eaLnBrk="1" hangingPunct="1">
              <a:spcBef>
                <a:spcPct val="50000"/>
              </a:spcBef>
              <a:defRPr/>
            </a:pPr>
            <a:r>
              <a:rPr lang="ru-RU" altLang="ru-RU" sz="3200" dirty="0">
                <a:ln w="0"/>
                <a:solidFill>
                  <a:srgbClr val="80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Наречие </a:t>
            </a:r>
            <a:r>
              <a:rPr lang="ru-RU" altLang="ru-RU" sz="3200" dirty="0" err="1">
                <a:ln w="0"/>
                <a:solidFill>
                  <a:srgbClr val="80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Adverb</a:t>
            </a:r>
            <a:endParaRPr lang="ru-RU" altLang="ru-RU" sz="3200" dirty="0">
              <a:ln w="0"/>
              <a:solidFill>
                <a:srgbClr val="80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a:p>
            <a:pPr algn="ctr" eaLnBrk="1" hangingPunct="1">
              <a:spcBef>
                <a:spcPts val="0"/>
              </a:spcBef>
              <a:defRPr/>
            </a:pPr>
            <a:endParaRPr lang="ru-RU" altLang="ru-RU" dirty="0">
              <a:ln w="0"/>
              <a:solidFill>
                <a:srgbClr val="0070C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a:p>
            <a:pPr eaLnBrk="1" hangingPunct="1">
              <a:spcBef>
                <a:spcPts val="0"/>
              </a:spcBef>
              <a:spcAft>
                <a:spcPts val="0"/>
              </a:spcAft>
              <a:defRPr/>
            </a:pPr>
            <a:endParaRPr lang="ru-RU" altLang="ru-RU" sz="2000" i="1" dirty="0">
              <a:ln w="0"/>
              <a:latin typeface="Times New Roman" panose="02020603050405020304" pitchFamily="18" charset="0"/>
              <a:cs typeface="Times New Roman" panose="02020603050405020304" pitchFamily="18" charset="0"/>
            </a:endParaRPr>
          </a:p>
          <a:p>
            <a:pPr eaLnBrk="1" hangingPunct="1">
              <a:spcBef>
                <a:spcPts val="0"/>
              </a:spcBef>
              <a:spcAft>
                <a:spcPts val="0"/>
              </a:spcAft>
              <a:defRPr/>
            </a:pPr>
            <a:r>
              <a:rPr lang="ru-RU" altLang="ru-RU" sz="2000" dirty="0">
                <a:ln w="0"/>
                <a:latin typeface="Times New Roman" panose="02020603050405020304" pitchFamily="18" charset="0"/>
                <a:cs typeface="Times New Roman" panose="02020603050405020304" pitchFamily="18" charset="0"/>
              </a:rPr>
              <a:t>Наречие может также относиться к прилагательному или другому наречию, указывая на их признаки:</a:t>
            </a:r>
          </a:p>
          <a:p>
            <a:pPr eaLnBrk="1" hangingPunct="1">
              <a:spcBef>
                <a:spcPts val="0"/>
              </a:spcBef>
              <a:spcAft>
                <a:spcPts val="0"/>
              </a:spcAft>
              <a:defRPr/>
            </a:pPr>
            <a:r>
              <a:rPr lang="ru-RU" altLang="ru-RU" sz="2000" i="1" dirty="0" err="1">
                <a:ln w="0"/>
                <a:latin typeface="Times New Roman" panose="02020603050405020304" pitchFamily="18" charset="0"/>
                <a:cs typeface="Times New Roman" panose="02020603050405020304" pitchFamily="18" charset="0"/>
              </a:rPr>
              <a:t>He</a:t>
            </a:r>
            <a:r>
              <a:rPr lang="ru-RU" altLang="ru-RU" sz="2000" i="1" dirty="0">
                <a:ln w="0"/>
                <a:latin typeface="Times New Roman" panose="02020603050405020304" pitchFamily="18" charset="0"/>
                <a:cs typeface="Times New Roman" panose="02020603050405020304" pitchFamily="18" charset="0"/>
              </a:rPr>
              <a:t> </a:t>
            </a:r>
            <a:r>
              <a:rPr lang="ru-RU" altLang="ru-RU" sz="2000" i="1" dirty="0" err="1">
                <a:ln w="0"/>
                <a:latin typeface="Times New Roman" panose="02020603050405020304" pitchFamily="18" charset="0"/>
                <a:cs typeface="Times New Roman" panose="02020603050405020304" pitchFamily="18" charset="0"/>
              </a:rPr>
              <a:t>is</a:t>
            </a:r>
            <a:r>
              <a:rPr lang="ru-RU" altLang="ru-RU" sz="2000" i="1" dirty="0">
                <a:ln w="0"/>
                <a:latin typeface="Times New Roman" panose="02020603050405020304" pitchFamily="18" charset="0"/>
                <a:cs typeface="Times New Roman" panose="02020603050405020304" pitchFamily="18" charset="0"/>
              </a:rPr>
              <a:t> a </a:t>
            </a:r>
            <a:r>
              <a:rPr lang="ru-RU" altLang="ru-RU" sz="2000" i="1" dirty="0" err="1">
                <a:ln w="0"/>
                <a:latin typeface="Times New Roman" panose="02020603050405020304" pitchFamily="18" charset="0"/>
                <a:cs typeface="Times New Roman" panose="02020603050405020304" pitchFamily="18" charset="0"/>
              </a:rPr>
              <a:t>very</a:t>
            </a:r>
            <a:r>
              <a:rPr lang="ru-RU" altLang="ru-RU" sz="2000" i="1" dirty="0">
                <a:ln w="0"/>
                <a:latin typeface="Times New Roman" panose="02020603050405020304" pitchFamily="18" charset="0"/>
                <a:cs typeface="Times New Roman" panose="02020603050405020304" pitchFamily="18" charset="0"/>
              </a:rPr>
              <a:t> </a:t>
            </a:r>
            <a:r>
              <a:rPr lang="ru-RU" altLang="ru-RU" sz="2000" i="1" dirty="0" err="1">
                <a:ln w="0"/>
                <a:latin typeface="Times New Roman" panose="02020603050405020304" pitchFamily="18" charset="0"/>
                <a:cs typeface="Times New Roman" panose="02020603050405020304" pitchFamily="18" charset="0"/>
              </a:rPr>
              <a:t>good</a:t>
            </a:r>
            <a:r>
              <a:rPr lang="ru-RU" altLang="ru-RU" sz="2000" i="1" dirty="0">
                <a:ln w="0"/>
                <a:latin typeface="Times New Roman" panose="02020603050405020304" pitchFamily="18" charset="0"/>
                <a:cs typeface="Times New Roman" panose="02020603050405020304" pitchFamily="18" charset="0"/>
              </a:rPr>
              <a:t> </a:t>
            </a:r>
            <a:r>
              <a:rPr lang="ru-RU" altLang="ru-RU" sz="2000" i="1" dirty="0" err="1">
                <a:ln w="0"/>
                <a:latin typeface="Times New Roman" panose="02020603050405020304" pitchFamily="18" charset="0"/>
                <a:cs typeface="Times New Roman" panose="02020603050405020304" pitchFamily="18" charset="0"/>
              </a:rPr>
              <a:t>student</a:t>
            </a:r>
            <a:r>
              <a:rPr lang="ru-RU" altLang="ru-RU" sz="2000" i="1" dirty="0">
                <a:ln w="0"/>
                <a:latin typeface="Times New Roman" panose="02020603050405020304" pitchFamily="18" charset="0"/>
                <a:cs typeface="Times New Roman" panose="02020603050405020304" pitchFamily="18" charset="0"/>
              </a:rPr>
              <a:t>.	Он очень хороший студент.</a:t>
            </a:r>
          </a:p>
          <a:p>
            <a:pPr eaLnBrk="1" hangingPunct="1">
              <a:spcBef>
                <a:spcPts val="0"/>
              </a:spcBef>
              <a:spcAft>
                <a:spcPts val="0"/>
              </a:spcAft>
              <a:defRPr/>
            </a:pPr>
            <a:r>
              <a:rPr lang="ru-RU" altLang="ru-RU" sz="2000" i="1" dirty="0" err="1">
                <a:ln w="0"/>
                <a:latin typeface="Times New Roman" panose="02020603050405020304" pitchFamily="18" charset="0"/>
                <a:cs typeface="Times New Roman" panose="02020603050405020304" pitchFamily="18" charset="0"/>
              </a:rPr>
              <a:t>The</a:t>
            </a:r>
            <a:r>
              <a:rPr lang="ru-RU" altLang="ru-RU" sz="2000" i="1" dirty="0">
                <a:ln w="0"/>
                <a:latin typeface="Times New Roman" panose="02020603050405020304" pitchFamily="18" charset="0"/>
                <a:cs typeface="Times New Roman" panose="02020603050405020304" pitchFamily="18" charset="0"/>
              </a:rPr>
              <a:t> </a:t>
            </a:r>
            <a:r>
              <a:rPr lang="ru-RU" altLang="ru-RU" sz="2000" i="1" dirty="0" err="1">
                <a:ln w="0"/>
                <a:latin typeface="Times New Roman" panose="02020603050405020304" pitchFamily="18" charset="0"/>
                <a:cs typeface="Times New Roman" panose="02020603050405020304" pitchFamily="18" charset="0"/>
              </a:rPr>
              <a:t>work</a:t>
            </a:r>
            <a:r>
              <a:rPr lang="ru-RU" altLang="ru-RU" sz="2000" i="1" dirty="0">
                <a:ln w="0"/>
                <a:latin typeface="Times New Roman" panose="02020603050405020304" pitchFamily="18" charset="0"/>
                <a:cs typeface="Times New Roman" panose="02020603050405020304" pitchFamily="18" charset="0"/>
              </a:rPr>
              <a:t> </a:t>
            </a:r>
            <a:r>
              <a:rPr lang="ru-RU" altLang="ru-RU" sz="2000" i="1" dirty="0" err="1">
                <a:ln w="0"/>
                <a:latin typeface="Times New Roman" panose="02020603050405020304" pitchFamily="18" charset="0"/>
                <a:cs typeface="Times New Roman" panose="02020603050405020304" pitchFamily="18" charset="0"/>
              </a:rPr>
              <a:t>is</a:t>
            </a:r>
            <a:r>
              <a:rPr lang="ru-RU" altLang="ru-RU" sz="2000" i="1" dirty="0">
                <a:ln w="0"/>
                <a:latin typeface="Times New Roman" panose="02020603050405020304" pitchFamily="18" charset="0"/>
                <a:cs typeface="Times New Roman" panose="02020603050405020304" pitchFamily="18" charset="0"/>
              </a:rPr>
              <a:t> </a:t>
            </a:r>
            <a:r>
              <a:rPr lang="ru-RU" altLang="ru-RU" sz="2000" i="1" dirty="0" err="1">
                <a:ln w="0"/>
                <a:latin typeface="Times New Roman" panose="02020603050405020304" pitchFamily="18" charset="0"/>
                <a:cs typeface="Times New Roman" panose="02020603050405020304" pitchFamily="18" charset="0"/>
              </a:rPr>
              <a:t>done</a:t>
            </a:r>
            <a:r>
              <a:rPr lang="ru-RU" altLang="ru-RU" sz="2000" i="1" dirty="0">
                <a:ln w="0"/>
                <a:latin typeface="Times New Roman" panose="02020603050405020304" pitchFamily="18" charset="0"/>
                <a:cs typeface="Times New Roman" panose="02020603050405020304" pitchFamily="18" charset="0"/>
              </a:rPr>
              <a:t> </a:t>
            </a:r>
            <a:r>
              <a:rPr lang="ru-RU" altLang="ru-RU" sz="2000" i="1" dirty="0" err="1">
                <a:ln w="0"/>
                <a:latin typeface="Times New Roman" panose="02020603050405020304" pitchFamily="18" charset="0"/>
                <a:cs typeface="Times New Roman" panose="02020603050405020304" pitchFamily="18" charset="0"/>
              </a:rPr>
              <a:t>quite</a:t>
            </a:r>
            <a:r>
              <a:rPr lang="ru-RU" altLang="ru-RU" sz="2000" i="1" dirty="0">
                <a:ln w="0"/>
                <a:latin typeface="Times New Roman" panose="02020603050405020304" pitchFamily="18" charset="0"/>
                <a:cs typeface="Times New Roman" panose="02020603050405020304" pitchFamily="18" charset="0"/>
              </a:rPr>
              <a:t> </a:t>
            </a:r>
            <a:r>
              <a:rPr lang="ru-RU" altLang="ru-RU" sz="2000" i="1" dirty="0" err="1">
                <a:ln w="0"/>
                <a:latin typeface="Times New Roman" panose="02020603050405020304" pitchFamily="18" charset="0"/>
                <a:cs typeface="Times New Roman" panose="02020603050405020304" pitchFamily="18" charset="0"/>
              </a:rPr>
              <a:t>well</a:t>
            </a:r>
            <a:r>
              <a:rPr lang="ru-RU" altLang="ru-RU" sz="2000" i="1" dirty="0">
                <a:ln w="0"/>
                <a:latin typeface="Times New Roman" panose="02020603050405020304" pitchFamily="18" charset="0"/>
                <a:cs typeface="Times New Roman" panose="02020603050405020304" pitchFamily="18" charset="0"/>
              </a:rPr>
              <a:t>.	Работа сделана довольно хорошо.</a:t>
            </a:r>
          </a:p>
          <a:p>
            <a:pPr eaLnBrk="1" hangingPunct="1">
              <a:spcBef>
                <a:spcPts val="0"/>
              </a:spcBef>
              <a:spcAft>
                <a:spcPts val="0"/>
              </a:spcAft>
              <a:defRPr/>
            </a:pPr>
            <a:r>
              <a:rPr lang="ru-RU" altLang="ru-RU" sz="2000" dirty="0">
                <a:ln w="0"/>
                <a:latin typeface="Times New Roman" panose="02020603050405020304" pitchFamily="18" charset="0"/>
                <a:cs typeface="Times New Roman" panose="02020603050405020304" pitchFamily="18" charset="0"/>
              </a:rPr>
              <a:t> В предложении наречие выступает в роли ОБСТОЯТЕЛЬСТВА (места, времени, образа действия и др.).</a:t>
            </a:r>
            <a:endParaRPr lang="en-US" altLang="ru-RU" sz="2000" dirty="0">
              <a:ln w="0"/>
              <a:latin typeface="Times New Roman" panose="02020603050405020304" pitchFamily="18" charset="0"/>
              <a:cs typeface="Times New Roman" panose="02020603050405020304" pitchFamily="18" charset="0"/>
            </a:endParaRPr>
          </a:p>
          <a:p>
            <a:pPr marL="91440" indent="-91440" eaLnBrk="1" fontAlgn="auto" hangingPunct="1">
              <a:spcBef>
                <a:spcPts val="0"/>
              </a:spcBef>
              <a:spcAft>
                <a:spcPts val="0"/>
              </a:spcAft>
              <a:buClr>
                <a:srgbClr val="1CADE4"/>
              </a:buClr>
              <a:buSzPct val="100000"/>
              <a:defRPr/>
            </a:pPr>
            <a:r>
              <a:rPr lang="ru-RU" altLang="ru-RU" sz="2200" dirty="0">
                <a:solidFill>
                  <a:prstClr val="black"/>
                </a:solidFill>
                <a:latin typeface="Times New Roman" panose="02020603050405020304" pitchFamily="18" charset="0"/>
                <a:cs typeface="Times New Roman" panose="02020603050405020304" pitchFamily="18" charset="0"/>
              </a:rPr>
              <a:t>По своему значению наречия делятся на следующие основные группы: наречия места, времени, образа действия, меры и степени и др. </a:t>
            </a:r>
            <a:endParaRPr lang="ru-RU" altLang="ru-RU" sz="2200" b="1" dirty="0">
              <a:solidFill>
                <a:prstClr val="black"/>
              </a:solidFill>
              <a:latin typeface="Times New Roman" panose="02020603050405020304" pitchFamily="18" charset="0"/>
              <a:cs typeface="Times New Roman" panose="02020603050405020304" pitchFamily="18" charset="0"/>
            </a:endParaRPr>
          </a:p>
          <a:p>
            <a:pPr eaLnBrk="1" hangingPunct="1">
              <a:spcBef>
                <a:spcPct val="50000"/>
              </a:spcBef>
              <a:defRPr/>
            </a:pPr>
            <a:endParaRPr lang="ru-RU" altLang="ru-RU" sz="2000" dirty="0">
              <a:ln w="0"/>
              <a:latin typeface="Times New Roman" panose="02020603050405020304" pitchFamily="18" charset="0"/>
              <a:cs typeface="Times New Roman" panose="02020603050405020304" pitchFamily="18" charset="0"/>
            </a:endParaRPr>
          </a:p>
          <a:p>
            <a:pPr algn="ctr" eaLnBrk="1" hangingPunct="1">
              <a:spcBef>
                <a:spcPct val="50000"/>
              </a:spcBef>
              <a:defRPr/>
            </a:pPr>
            <a:endParaRPr lang="ru-RU" altLang="ru-RU" sz="2000" dirty="0">
              <a:solidFill>
                <a:schemeClr val="bg2"/>
              </a:solidFill>
              <a:effectLst>
                <a:outerShdw blurRad="38100" dist="38100" dir="2700000" algn="tl">
                  <a:srgbClr val="000000"/>
                </a:outerShdw>
              </a:effectLst>
              <a:cs typeface="+mn-cs"/>
            </a:endParaRPr>
          </a:p>
        </p:txBody>
      </p:sp>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5D6F5B77-8603-1F7E-65E1-F09AA2576BCF}"/>
              </a:ext>
            </a:extLst>
          </p:cNvPr>
          <p:cNvSpPr>
            <a:spLocks noGrp="1" noChangeArrowheads="1"/>
          </p:cNvSpPr>
          <p:nvPr>
            <p:ph type="title" idx="4294967295"/>
          </p:nvPr>
        </p:nvSpPr>
        <p:spPr>
          <a:xfrm>
            <a:off x="968375" y="1212850"/>
            <a:ext cx="7473950" cy="455613"/>
          </a:xfrm>
        </p:spPr>
        <p:txBody>
          <a:bodyPr anchorCtr="1"/>
          <a:lstStyle/>
          <a:p>
            <a:pPr eaLnBrk="1" hangingPunct="1"/>
            <a:r>
              <a:rPr lang="ru-RU" altLang="ru-RU" sz="3600">
                <a:solidFill>
                  <a:srgbClr val="800000"/>
                </a:solidFill>
                <a:latin typeface="Times New Roman" panose="02020603050405020304" pitchFamily="18" charset="0"/>
                <a:cs typeface="Times New Roman" panose="02020603050405020304" pitchFamily="18" charset="0"/>
              </a:rPr>
              <a:t>Страдательный залог / </a:t>
            </a:r>
            <a:r>
              <a:rPr lang="en-US" altLang="ru-RU" sz="3600">
                <a:solidFill>
                  <a:srgbClr val="800000"/>
                </a:solidFill>
                <a:latin typeface="Times New Roman" panose="02020603050405020304" pitchFamily="18" charset="0"/>
                <a:cs typeface="Times New Roman" panose="02020603050405020304" pitchFamily="18" charset="0"/>
              </a:rPr>
              <a:t>Passive Voice</a:t>
            </a:r>
            <a:endParaRPr lang="ru-RU" altLang="ru-RU" sz="3600">
              <a:solidFill>
                <a:srgbClr val="800000"/>
              </a:solidFill>
              <a:latin typeface="Times New Roman" panose="02020603050405020304" pitchFamily="18" charset="0"/>
              <a:cs typeface="Times New Roman" panose="02020603050405020304" pitchFamily="18" charset="0"/>
            </a:endParaRPr>
          </a:p>
        </p:txBody>
      </p:sp>
      <p:sp>
        <p:nvSpPr>
          <p:cNvPr id="71683" name="Rectangle 3">
            <a:extLst>
              <a:ext uri="{FF2B5EF4-FFF2-40B4-BE49-F238E27FC236}">
                <a16:creationId xmlns:a16="http://schemas.microsoft.com/office/drawing/2014/main" id="{1E505880-C4D4-6741-FBE3-B180DCD7A6A4}"/>
              </a:ext>
            </a:extLst>
          </p:cNvPr>
          <p:cNvSpPr>
            <a:spLocks noGrp="1" noChangeArrowheads="1"/>
          </p:cNvSpPr>
          <p:nvPr>
            <p:ph type="body" idx="4294967295"/>
          </p:nvPr>
        </p:nvSpPr>
        <p:spPr>
          <a:xfrm>
            <a:off x="498475" y="2103438"/>
            <a:ext cx="8226425" cy="3892550"/>
          </a:xfrm>
        </p:spPr>
        <p:txBody>
          <a:bodyPr/>
          <a:lstStyle/>
          <a:p>
            <a:pPr eaLnBrk="1" hangingPunct="1">
              <a:lnSpc>
                <a:spcPct val="100000"/>
              </a:lnSpc>
              <a:buFont typeface="Wingdings" panose="05000000000000000000" pitchFamily="2" charset="2"/>
              <a:buNone/>
            </a:pPr>
            <a:r>
              <a:rPr lang="ru-RU" altLang="ru-RU">
                <a:latin typeface="Times New Roman" panose="02020603050405020304" pitchFamily="18" charset="0"/>
                <a:cs typeface="Times New Roman" panose="02020603050405020304" pitchFamily="18" charset="0"/>
              </a:rPr>
              <a:t>Страдательный залог показывает, что </a:t>
            </a:r>
            <a:r>
              <a:rPr lang="ru-RU" altLang="ru-RU" u="sng">
                <a:latin typeface="Times New Roman" panose="02020603050405020304" pitchFamily="18" charset="0"/>
                <a:cs typeface="Times New Roman" panose="02020603050405020304" pitchFamily="18" charset="0"/>
              </a:rPr>
              <a:t>действие направлено на предмет или лицо</a:t>
            </a:r>
            <a:r>
              <a:rPr lang="ru-RU" altLang="ru-RU">
                <a:latin typeface="Times New Roman" panose="02020603050405020304" pitchFamily="18" charset="0"/>
                <a:cs typeface="Times New Roman" panose="02020603050405020304" pitchFamily="18" charset="0"/>
              </a:rPr>
              <a:t>, выраженное подлежащим.</a:t>
            </a:r>
          </a:p>
          <a:p>
            <a:pPr eaLnBrk="1" hangingPunct="1">
              <a:lnSpc>
                <a:spcPct val="80000"/>
              </a:lnSpc>
              <a:buFont typeface="Wingdings" panose="05000000000000000000" pitchFamily="2" charset="2"/>
              <a:buNone/>
            </a:pPr>
            <a:r>
              <a:rPr lang="ru-RU" altLang="ru-RU">
                <a:latin typeface="Times New Roman" panose="02020603050405020304" pitchFamily="18" charset="0"/>
                <a:cs typeface="Times New Roman" panose="02020603050405020304" pitchFamily="18" charset="0"/>
              </a:rPr>
              <a:t>Страдательный залог (</a:t>
            </a:r>
            <a:r>
              <a:rPr lang="en-US" altLang="ru-RU">
                <a:latin typeface="Times New Roman" panose="02020603050405020304" pitchFamily="18" charset="0"/>
                <a:cs typeface="Times New Roman" panose="02020603050405020304" pitchFamily="18" charset="0"/>
              </a:rPr>
              <a:t>Passive Voice</a:t>
            </a:r>
            <a:r>
              <a:rPr lang="ru-RU" altLang="ru-RU">
                <a:latin typeface="Times New Roman" panose="02020603050405020304" pitchFamily="18" charset="0"/>
                <a:cs typeface="Times New Roman" panose="02020603050405020304" pitchFamily="18" charset="0"/>
              </a:rPr>
              <a:t>) образуется при помощи вспомогательного глагола </a:t>
            </a:r>
            <a:r>
              <a:rPr lang="en-US" altLang="ru-RU">
                <a:latin typeface="Times New Roman" panose="02020603050405020304" pitchFamily="18" charset="0"/>
                <a:cs typeface="Times New Roman" panose="02020603050405020304" pitchFamily="18" charset="0"/>
              </a:rPr>
              <a:t>to be</a:t>
            </a:r>
            <a:r>
              <a:rPr lang="ru-RU" altLang="ru-RU">
                <a:latin typeface="Times New Roman" panose="02020603050405020304" pitchFamily="18" charset="0"/>
                <a:cs typeface="Times New Roman" panose="02020603050405020304" pitchFamily="18" charset="0"/>
              </a:rPr>
              <a:t> в соответствующем времени, лице и числе и причастия прошедшего времени смысл. глагола – </a:t>
            </a:r>
            <a:r>
              <a:rPr lang="en-US" altLang="ru-RU">
                <a:latin typeface="Times New Roman" panose="02020603050405020304" pitchFamily="18" charset="0"/>
                <a:cs typeface="Times New Roman" panose="02020603050405020304" pitchFamily="18" charset="0"/>
              </a:rPr>
              <a:t>Participle II</a:t>
            </a:r>
            <a:r>
              <a:rPr lang="ru-RU" altLang="ru-RU">
                <a:latin typeface="Times New Roman" panose="02020603050405020304" pitchFamily="18" charset="0"/>
                <a:cs typeface="Times New Roman" panose="02020603050405020304" pitchFamily="18" charset="0"/>
              </a:rPr>
              <a:t> (</a:t>
            </a:r>
            <a:r>
              <a:rPr lang="en-US" altLang="ru-RU">
                <a:latin typeface="Times New Roman" panose="02020603050405020304" pitchFamily="18" charset="0"/>
                <a:cs typeface="Times New Roman" panose="02020603050405020304" pitchFamily="18" charset="0"/>
              </a:rPr>
              <a:t>III</a:t>
            </a:r>
            <a:r>
              <a:rPr lang="ru-RU" altLang="ru-RU">
                <a:latin typeface="Times New Roman" panose="02020603050405020304" pitchFamily="18" charset="0"/>
                <a:cs typeface="Times New Roman" panose="02020603050405020304" pitchFamily="18" charset="0"/>
              </a:rPr>
              <a:t> –я форма или </a:t>
            </a:r>
            <a:r>
              <a:rPr lang="en-US" altLang="ru-RU">
                <a:latin typeface="Times New Roman" panose="02020603050405020304" pitchFamily="18" charset="0"/>
                <a:cs typeface="Times New Roman" panose="02020603050405020304" pitchFamily="18" charset="0"/>
              </a:rPr>
              <a:t>ed</a:t>
            </a:r>
            <a:r>
              <a:rPr lang="ru-RU" altLang="ru-RU">
                <a:latin typeface="Times New Roman" panose="02020603050405020304" pitchFamily="18" charset="0"/>
                <a:cs typeface="Times New Roman" panose="02020603050405020304" pitchFamily="18" charset="0"/>
              </a:rPr>
              <a:t>-форма). </a:t>
            </a:r>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F3E96D6F-9C90-46DC-8284-906C32F03F59}"/>
              </a:ext>
            </a:extLst>
          </p:cNvPr>
          <p:cNvSpPr>
            <a:spLocks noGrp="1" noChangeArrowheads="1"/>
          </p:cNvSpPr>
          <p:nvPr>
            <p:ph type="title" idx="4294967295"/>
          </p:nvPr>
        </p:nvSpPr>
        <p:spPr>
          <a:xfrm>
            <a:off x="984250" y="1233488"/>
            <a:ext cx="7473950" cy="455612"/>
          </a:xfrm>
        </p:spPr>
        <p:txBody>
          <a:bodyPr anchorCtr="1"/>
          <a:lstStyle/>
          <a:p>
            <a:pPr eaLnBrk="1" hangingPunct="1"/>
            <a:r>
              <a:rPr lang="ru-RU" altLang="ru-RU" sz="3200">
                <a:solidFill>
                  <a:srgbClr val="800000"/>
                </a:solidFill>
                <a:latin typeface="Times New Roman" panose="02020603050405020304" pitchFamily="18" charset="0"/>
                <a:cs typeface="Times New Roman" panose="02020603050405020304" pitchFamily="18" charset="0"/>
              </a:rPr>
              <a:t>Страдательный залог / </a:t>
            </a:r>
            <a:r>
              <a:rPr lang="en-US" altLang="ru-RU" sz="3200">
                <a:solidFill>
                  <a:srgbClr val="800000"/>
                </a:solidFill>
                <a:latin typeface="Times New Roman" panose="02020603050405020304" pitchFamily="18" charset="0"/>
                <a:cs typeface="Times New Roman" panose="02020603050405020304" pitchFamily="18" charset="0"/>
              </a:rPr>
              <a:t>Passive Voice</a:t>
            </a:r>
            <a:endParaRPr lang="ru-RU" altLang="ru-RU" sz="3200">
              <a:solidFill>
                <a:srgbClr val="800000"/>
              </a:solidFill>
              <a:latin typeface="Times New Roman" panose="02020603050405020304" pitchFamily="18" charset="0"/>
              <a:cs typeface="Times New Roman" panose="02020603050405020304" pitchFamily="18" charset="0"/>
            </a:endParaRPr>
          </a:p>
        </p:txBody>
      </p:sp>
      <p:sp>
        <p:nvSpPr>
          <p:cNvPr id="72707" name="Rectangle 3">
            <a:extLst>
              <a:ext uri="{FF2B5EF4-FFF2-40B4-BE49-F238E27FC236}">
                <a16:creationId xmlns:a16="http://schemas.microsoft.com/office/drawing/2014/main" id="{1F4BB6CB-6039-EB83-A8D3-6CC0EE6CF181}"/>
              </a:ext>
            </a:extLst>
          </p:cNvPr>
          <p:cNvSpPr>
            <a:spLocks noGrp="1" noChangeArrowheads="1"/>
          </p:cNvSpPr>
          <p:nvPr>
            <p:ph type="body" idx="4294967295"/>
          </p:nvPr>
        </p:nvSpPr>
        <p:spPr>
          <a:xfrm>
            <a:off x="755650" y="2197100"/>
            <a:ext cx="8226425" cy="3133725"/>
          </a:xfrm>
        </p:spPr>
        <p:txBody>
          <a:bodyPr/>
          <a:lstStyle/>
          <a:p>
            <a:pPr eaLnBrk="1" hangingPunct="1">
              <a:lnSpc>
                <a:spcPct val="100000"/>
              </a:lnSpc>
              <a:buFont typeface="Wingdings" panose="05000000000000000000" pitchFamily="2" charset="2"/>
              <a:buNone/>
            </a:pPr>
            <a:r>
              <a:rPr lang="ru-RU" altLang="ru-RU">
                <a:latin typeface="Times New Roman" panose="02020603050405020304" pitchFamily="18" charset="0"/>
                <a:cs typeface="Times New Roman" panose="02020603050405020304" pitchFamily="18" charset="0"/>
              </a:rPr>
              <a:t>Определение залога глагола в тексте:</a:t>
            </a:r>
          </a:p>
          <a:p>
            <a:pPr eaLnBrk="1" hangingPunct="1">
              <a:lnSpc>
                <a:spcPct val="100000"/>
              </a:lnSpc>
              <a:buFont typeface="Wingdings" panose="05000000000000000000" pitchFamily="2" charset="2"/>
              <a:buNone/>
            </a:pPr>
            <a:r>
              <a:rPr lang="ru-RU" altLang="ru-RU">
                <a:latin typeface="Times New Roman" panose="02020603050405020304" pitchFamily="18" charset="0"/>
                <a:cs typeface="Times New Roman" panose="02020603050405020304" pitchFamily="18" charset="0"/>
              </a:rPr>
              <a:t>    Если смысловому глаголу в третьей форме - </a:t>
            </a:r>
            <a:r>
              <a:rPr lang="en-US" altLang="ru-RU">
                <a:latin typeface="Times New Roman" panose="02020603050405020304" pitchFamily="18" charset="0"/>
                <a:cs typeface="Times New Roman" panose="02020603050405020304" pitchFamily="18" charset="0"/>
              </a:rPr>
              <a:t>III</a:t>
            </a:r>
            <a:r>
              <a:rPr lang="ru-RU" altLang="ru-RU">
                <a:latin typeface="Times New Roman" panose="02020603050405020304" pitchFamily="18" charset="0"/>
                <a:cs typeface="Times New Roman" panose="02020603050405020304" pitchFamily="18" charset="0"/>
              </a:rPr>
              <a:t> форма (-</a:t>
            </a:r>
            <a:r>
              <a:rPr lang="en-US" altLang="ru-RU">
                <a:latin typeface="Times New Roman" panose="02020603050405020304" pitchFamily="18" charset="0"/>
                <a:cs typeface="Times New Roman" panose="02020603050405020304" pitchFamily="18" charset="0"/>
              </a:rPr>
              <a:t>ed</a:t>
            </a:r>
            <a:r>
              <a:rPr lang="ru-RU" altLang="ru-RU">
                <a:latin typeface="Times New Roman" panose="02020603050405020304" pitchFamily="18" charset="0"/>
                <a:cs typeface="Times New Roman" panose="02020603050405020304" pitchFamily="18" charset="0"/>
              </a:rPr>
              <a:t>) предшествует одна из личных форм вспомогательного глагола </a:t>
            </a:r>
            <a:r>
              <a:rPr lang="en-US" altLang="ru-RU">
                <a:latin typeface="Times New Roman" panose="02020603050405020304" pitchFamily="18" charset="0"/>
                <a:cs typeface="Times New Roman" panose="02020603050405020304" pitchFamily="18" charset="0"/>
              </a:rPr>
              <a:t>to be</a:t>
            </a:r>
            <a:r>
              <a:rPr lang="ru-RU" altLang="ru-RU">
                <a:latin typeface="Times New Roman" panose="02020603050405020304" pitchFamily="18" charset="0"/>
                <a:cs typeface="Times New Roman" panose="02020603050405020304" pitchFamily="18" charset="0"/>
              </a:rPr>
              <a:t> (</a:t>
            </a:r>
            <a:r>
              <a:rPr lang="en-US" altLang="ru-RU">
                <a:latin typeface="Times New Roman" panose="02020603050405020304" pitchFamily="18" charset="0"/>
                <a:cs typeface="Times New Roman" panose="02020603050405020304" pitchFamily="18" charset="0"/>
              </a:rPr>
              <a:t>am</a:t>
            </a:r>
            <a:r>
              <a:rPr lang="ru-RU" altLang="ru-RU">
                <a:latin typeface="Times New Roman" panose="02020603050405020304" pitchFamily="18" charset="0"/>
                <a:cs typeface="Times New Roman" panose="02020603050405020304" pitchFamily="18" charset="0"/>
              </a:rPr>
              <a:t>, </a:t>
            </a:r>
            <a:r>
              <a:rPr lang="en-US" altLang="ru-RU">
                <a:latin typeface="Times New Roman" panose="02020603050405020304" pitchFamily="18" charset="0"/>
                <a:cs typeface="Times New Roman" panose="02020603050405020304" pitchFamily="18" charset="0"/>
              </a:rPr>
              <a:t>is</a:t>
            </a:r>
            <a:r>
              <a:rPr lang="ru-RU" altLang="ru-RU">
                <a:latin typeface="Times New Roman" panose="02020603050405020304" pitchFamily="18" charset="0"/>
                <a:cs typeface="Times New Roman" panose="02020603050405020304" pitchFamily="18" charset="0"/>
              </a:rPr>
              <a:t>, </a:t>
            </a:r>
            <a:r>
              <a:rPr lang="en-US" altLang="ru-RU">
                <a:latin typeface="Times New Roman" panose="02020603050405020304" pitchFamily="18" charset="0"/>
                <a:cs typeface="Times New Roman" panose="02020603050405020304" pitchFamily="18" charset="0"/>
              </a:rPr>
              <a:t>are</a:t>
            </a:r>
            <a:r>
              <a:rPr lang="ru-RU" altLang="ru-RU">
                <a:latin typeface="Times New Roman" panose="02020603050405020304" pitchFamily="18" charset="0"/>
                <a:cs typeface="Times New Roman" panose="02020603050405020304" pitchFamily="18" charset="0"/>
              </a:rPr>
              <a:t>; </a:t>
            </a:r>
            <a:r>
              <a:rPr lang="en-US" altLang="ru-RU">
                <a:latin typeface="Times New Roman" panose="02020603050405020304" pitchFamily="18" charset="0"/>
                <a:cs typeface="Times New Roman" panose="02020603050405020304" pitchFamily="18" charset="0"/>
              </a:rPr>
              <a:t>was</a:t>
            </a:r>
            <a:r>
              <a:rPr lang="ru-RU" altLang="ru-RU">
                <a:latin typeface="Times New Roman" panose="02020603050405020304" pitchFamily="18" charset="0"/>
                <a:cs typeface="Times New Roman" panose="02020603050405020304" pitchFamily="18" charset="0"/>
              </a:rPr>
              <a:t>, </a:t>
            </a:r>
            <a:r>
              <a:rPr lang="en-US" altLang="ru-RU">
                <a:latin typeface="Times New Roman" panose="02020603050405020304" pitchFamily="18" charset="0"/>
                <a:cs typeface="Times New Roman" panose="02020603050405020304" pitchFamily="18" charset="0"/>
              </a:rPr>
              <a:t>were</a:t>
            </a:r>
            <a:r>
              <a:rPr lang="ru-RU" altLang="ru-RU">
                <a:latin typeface="Times New Roman" panose="02020603050405020304" pitchFamily="18" charset="0"/>
                <a:cs typeface="Times New Roman" panose="02020603050405020304" pitchFamily="18" charset="0"/>
              </a:rPr>
              <a:t>; </a:t>
            </a:r>
            <a:r>
              <a:rPr lang="en-US" altLang="ru-RU">
                <a:latin typeface="Times New Roman" panose="02020603050405020304" pitchFamily="18" charset="0"/>
                <a:cs typeface="Times New Roman" panose="02020603050405020304" pitchFamily="18" charset="0"/>
              </a:rPr>
              <a:t>shall</a:t>
            </a:r>
            <a:r>
              <a:rPr lang="ru-RU" altLang="ru-RU">
                <a:latin typeface="Times New Roman" panose="02020603050405020304" pitchFamily="18" charset="0"/>
                <a:cs typeface="Times New Roman" panose="02020603050405020304" pitchFamily="18" charset="0"/>
              </a:rPr>
              <a:t>/</a:t>
            </a:r>
            <a:r>
              <a:rPr lang="en-US" altLang="ru-RU">
                <a:latin typeface="Times New Roman" panose="02020603050405020304" pitchFamily="18" charset="0"/>
                <a:cs typeface="Times New Roman" panose="02020603050405020304" pitchFamily="18" charset="0"/>
              </a:rPr>
              <a:t>will be </a:t>
            </a:r>
            <a:r>
              <a:rPr lang="ru-RU" altLang="ru-RU">
                <a:latin typeface="Times New Roman" panose="02020603050405020304" pitchFamily="18" charset="0"/>
                <a:cs typeface="Times New Roman" panose="02020603050405020304" pitchFamily="18" charset="0"/>
              </a:rPr>
              <a:t>и т.д.), то глагол-сказуемое употреблен в страдательном залоге. </a:t>
            </a:r>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0F535AAD-C8CD-5B98-59D7-C4FF541C7981}"/>
              </a:ext>
            </a:extLst>
          </p:cNvPr>
          <p:cNvSpPr>
            <a:spLocks noGrp="1" noChangeArrowheads="1"/>
          </p:cNvSpPr>
          <p:nvPr>
            <p:ph type="title" idx="4294967295"/>
          </p:nvPr>
        </p:nvSpPr>
        <p:spPr>
          <a:xfrm>
            <a:off x="541338" y="322263"/>
            <a:ext cx="8224837" cy="865187"/>
          </a:xfrm>
          <a:ln>
            <a:solidFill>
              <a:schemeClr val="tx1"/>
            </a:solidFill>
            <a:miter lim="800000"/>
            <a:headEnd/>
            <a:tailEnd/>
          </a:ln>
        </p:spPr>
        <p:txBody>
          <a:bodyPr anchorCtr="1"/>
          <a:lstStyle/>
          <a:p>
            <a:pPr algn="ctr" eaLnBrk="1" hangingPunct="1"/>
            <a:r>
              <a:rPr lang="ru-RU" altLang="ru-RU" sz="2400">
                <a:solidFill>
                  <a:srgbClr val="800000"/>
                </a:solidFill>
                <a:latin typeface="Times New Roman" panose="02020603050405020304" pitchFamily="18" charset="0"/>
                <a:cs typeface="Times New Roman" panose="02020603050405020304" pitchFamily="18" charset="0"/>
              </a:rPr>
              <a:t>Сводная таблица спряжения глаголов в страдательном залоге Passive Voice</a:t>
            </a:r>
          </a:p>
        </p:txBody>
      </p:sp>
      <p:graphicFrame>
        <p:nvGraphicFramePr>
          <p:cNvPr id="44084" name="Group 52">
            <a:extLst>
              <a:ext uri="{FF2B5EF4-FFF2-40B4-BE49-F238E27FC236}">
                <a16:creationId xmlns:a16="http://schemas.microsoft.com/office/drawing/2014/main" id="{79BDDECD-E833-CBD6-0480-768B8B108996}"/>
              </a:ext>
            </a:extLst>
          </p:cNvPr>
          <p:cNvGraphicFramePr>
            <a:graphicFrameLocks noGrp="1"/>
          </p:cNvGraphicFramePr>
          <p:nvPr/>
        </p:nvGraphicFramePr>
        <p:xfrm>
          <a:off x="541338" y="1177925"/>
          <a:ext cx="8358188" cy="5273674"/>
        </p:xfrm>
        <a:graphic>
          <a:graphicData uri="http://schemas.openxmlformats.org/drawingml/2006/table">
            <a:tbl>
              <a:tblPr/>
              <a:tblGrid>
                <a:gridCol w="1255713">
                  <a:extLst>
                    <a:ext uri="{9D8B030D-6E8A-4147-A177-3AD203B41FA5}">
                      <a16:colId xmlns:a16="http://schemas.microsoft.com/office/drawing/2014/main" val="20000"/>
                    </a:ext>
                  </a:extLst>
                </a:gridCol>
                <a:gridCol w="2076450">
                  <a:extLst>
                    <a:ext uri="{9D8B030D-6E8A-4147-A177-3AD203B41FA5}">
                      <a16:colId xmlns:a16="http://schemas.microsoft.com/office/drawing/2014/main" val="20001"/>
                    </a:ext>
                  </a:extLst>
                </a:gridCol>
                <a:gridCol w="2474912">
                  <a:extLst>
                    <a:ext uri="{9D8B030D-6E8A-4147-A177-3AD203B41FA5}">
                      <a16:colId xmlns:a16="http://schemas.microsoft.com/office/drawing/2014/main" val="20002"/>
                    </a:ext>
                  </a:extLst>
                </a:gridCol>
                <a:gridCol w="2551113">
                  <a:extLst>
                    <a:ext uri="{9D8B030D-6E8A-4147-A177-3AD203B41FA5}">
                      <a16:colId xmlns:a16="http://schemas.microsoft.com/office/drawing/2014/main" val="20003"/>
                    </a:ext>
                  </a:extLst>
                </a:gridCol>
              </a:tblGrid>
              <a:tr h="579190">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Вид</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Время</a:t>
                      </a:r>
                      <a:endParaRPr kumimoji="0" lang="ru-RU" altLang="ru-RU" sz="1600" b="0" i="0" u="none" strike="noStrike" cap="none" normalizeH="0" baseline="0" dirty="0">
                        <a:ln>
                          <a:noFill/>
                        </a:ln>
                        <a:solidFill>
                          <a:schemeClr val="tx1"/>
                        </a:solidFill>
                        <a:effectLst/>
                        <a:latin typeface="Tahoma" panose="020B0604030504040204" pitchFamily="34" charset="0"/>
                      </a:endParaRPr>
                    </a:p>
                  </a:txBody>
                  <a:tcPr marT="45726" marB="45726"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ru-RU"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Indefinite</a:t>
                      </a:r>
                      <a:endParaRPr kumimoji="0" lang="ru-RU" altLang="ru-RU"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Неопределенное</a:t>
                      </a:r>
                      <a:endParaRPr kumimoji="0" lang="ru-RU" altLang="ru-RU" sz="1600" b="0" i="0" u="none" strike="noStrike" cap="none" normalizeH="0" baseline="0" dirty="0">
                        <a:ln>
                          <a:noFill/>
                        </a:ln>
                        <a:solidFill>
                          <a:schemeClr val="tx1"/>
                        </a:solidFill>
                        <a:effectLst/>
                        <a:latin typeface="Tahoma" panose="020B0604030504040204" pitchFamily="34" charset="0"/>
                      </a:endParaRPr>
                    </a:p>
                  </a:txBody>
                  <a:tcPr marT="45726" marB="45726"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ru-RU"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Continuous</a:t>
                      </a:r>
                      <a:endParaRPr kumimoji="0" lang="ru-RU" altLang="ru-RU"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Длительное</a:t>
                      </a:r>
                      <a:endParaRPr kumimoji="0" lang="ru-RU" altLang="ru-RU" sz="1600" b="0" i="0" u="none" strike="noStrike" cap="none" normalizeH="0" baseline="0" dirty="0">
                        <a:ln>
                          <a:noFill/>
                        </a:ln>
                        <a:solidFill>
                          <a:schemeClr val="tx1"/>
                        </a:solidFill>
                        <a:effectLst/>
                        <a:latin typeface="Tahoma" panose="020B0604030504040204" pitchFamily="34" charset="0"/>
                      </a:endParaRPr>
                    </a:p>
                  </a:txBody>
                  <a:tcPr marT="45726" marB="45726"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ru-RU"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Perfect</a:t>
                      </a:r>
                      <a:endParaRPr kumimoji="0" lang="ru-RU" altLang="ru-RU"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Совершенное</a:t>
                      </a:r>
                      <a:endParaRPr kumimoji="0" lang="ru-RU" altLang="ru-RU" sz="1600" b="0" i="0" u="none" strike="noStrike" cap="none" normalizeH="0" baseline="0" dirty="0">
                        <a:ln>
                          <a:noFill/>
                        </a:ln>
                        <a:solidFill>
                          <a:schemeClr val="tx1"/>
                        </a:solidFill>
                        <a:effectLst/>
                        <a:latin typeface="Tahoma" panose="020B0604030504040204" pitchFamily="34" charset="0"/>
                      </a:endParaRPr>
                    </a:p>
                  </a:txBody>
                  <a:tcPr marT="45726" marB="45726"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0"/>
                  </a:ext>
                </a:extLst>
              </a:tr>
              <a:tr h="335320">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endParaRPr kumimoji="0" lang="ru-RU" altLang="ru-RU" sz="1600" b="0" i="0" u="none" strike="noStrike" cap="none" normalizeH="0" baseline="0" dirty="0">
                        <a:ln>
                          <a:noFill/>
                        </a:ln>
                        <a:solidFill>
                          <a:schemeClr val="tx1"/>
                        </a:solidFill>
                        <a:effectLst/>
                        <a:latin typeface="Tahoma" panose="020B0604030504040204" pitchFamily="34" charset="0"/>
                      </a:endParaRPr>
                    </a:p>
                  </a:txBody>
                  <a:tcPr marT="45726" marB="45726"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99"/>
                    </a:solidFill>
                  </a:tcPr>
                </a:tc>
                <a:tc gridSpan="3">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ru-RU"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to be </a:t>
                      </a:r>
                      <a:r>
                        <a:rPr kumimoji="0" lang="en-US" altLang="ru-RU"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(am, is, are, was, were, ...)  </a:t>
                      </a:r>
                      <a:r>
                        <a:rPr kumimoji="0" lang="ru-RU" altLang="ru-RU"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r>
                        <a:rPr kumimoji="0" lang="en-US" altLang="ru-RU"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ru-RU"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III</a:t>
                      </a:r>
                      <a:r>
                        <a:rPr kumimoji="0" lang="ru-RU" altLang="ru-RU"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-я форма</a:t>
                      </a:r>
                      <a:r>
                        <a:rPr kumimoji="0" lang="ru-RU" altLang="ru-RU"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ru-RU" sz="16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ed</a:t>
                      </a:r>
                      <a:r>
                        <a:rPr kumimoji="0" lang="en-US" altLang="ru-RU"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ru-RU" altLang="ru-RU"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форма)</a:t>
                      </a:r>
                      <a:endParaRPr kumimoji="0" lang="ru-RU" altLang="ru-RU" sz="1600" b="0" i="0" u="none" strike="noStrike" cap="none" normalizeH="0" baseline="0" dirty="0">
                        <a:ln>
                          <a:noFill/>
                        </a:ln>
                        <a:solidFill>
                          <a:schemeClr val="tx1"/>
                        </a:solidFill>
                        <a:effectLst/>
                        <a:latin typeface="Tahoma" panose="020B0604030504040204" pitchFamily="34" charset="0"/>
                      </a:endParaRPr>
                    </a:p>
                  </a:txBody>
                  <a:tcPr marT="45726" marB="45726"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99"/>
                    </a:solidFill>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1"/>
                  </a:ext>
                </a:extLst>
              </a:tr>
              <a:tr h="1143138">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ru-RU"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Present</a:t>
                      </a:r>
                      <a:endParaRPr kumimoji="0" lang="ru-RU" altLang="ru-RU"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Настоящее</a:t>
                      </a:r>
                      <a:endParaRPr kumimoji="0" lang="ru-RU" altLang="ru-RU" sz="1600" b="0" i="0" u="none" strike="noStrike" cap="none" normalizeH="0" baseline="0" dirty="0">
                        <a:ln>
                          <a:noFill/>
                        </a:ln>
                        <a:solidFill>
                          <a:schemeClr val="tx1"/>
                        </a:solidFill>
                        <a:effectLst/>
                        <a:latin typeface="Tahoma" panose="020B0604030504040204" pitchFamily="34" charset="0"/>
                      </a:endParaRP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ru-RU"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   </a:t>
                      </a:r>
                      <a:r>
                        <a:rPr kumimoji="0" lang="en-US" altLang="ru-RU"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am V III</a:t>
                      </a:r>
                      <a:endParaRPr kumimoji="0" lang="ru-RU" altLang="ru-RU"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ru-RU"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he, she, it </a:t>
                      </a:r>
                      <a:r>
                        <a:rPr kumimoji="0" lang="en-US" altLang="ru-RU"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is V III</a:t>
                      </a:r>
                      <a:endParaRPr kumimoji="0" lang="ru-RU" altLang="ru-RU"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ru-RU"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we, you, they</a:t>
                      </a:r>
                      <a:endParaRPr kumimoji="0" lang="ru-RU" altLang="ru-RU"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ru-RU"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are V III</a:t>
                      </a:r>
                      <a:endParaRPr kumimoji="0" lang="en-US" altLang="ru-RU" sz="1600" b="0" i="0" u="none" strike="noStrike" cap="none" normalizeH="0" baseline="0" dirty="0">
                        <a:ln>
                          <a:noFill/>
                        </a:ln>
                        <a:solidFill>
                          <a:schemeClr val="tx1"/>
                        </a:solidFill>
                        <a:effectLst/>
                        <a:latin typeface="Tahoma" panose="020B0604030504040204" pitchFamily="34" charset="0"/>
                      </a:endParaRPr>
                    </a:p>
                  </a:txBody>
                  <a:tcPr marT="45726" marB="45726"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ru-RU"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I   </a:t>
                      </a:r>
                      <a:r>
                        <a:rPr kumimoji="0" lang="en-US" altLang="ru-RU"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am being V III</a:t>
                      </a:r>
                      <a:endParaRPr kumimoji="0" lang="ru-RU" altLang="ru-RU"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ru-RU"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he, she, it </a:t>
                      </a:r>
                      <a:r>
                        <a:rPr kumimoji="0" lang="en-US" altLang="ru-RU"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is being V III</a:t>
                      </a:r>
                      <a:endParaRPr kumimoji="0" lang="ru-RU" altLang="ru-RU"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ru-RU"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we, you, they</a:t>
                      </a:r>
                      <a:endParaRPr kumimoji="0" lang="ru-RU" altLang="ru-RU"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ru-RU"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are being V III</a:t>
                      </a:r>
                      <a:endParaRPr kumimoji="0" lang="en-US" altLang="ru-RU" sz="1600" b="0" i="0" u="none" strike="noStrike" cap="none" normalizeH="0" baseline="0" dirty="0">
                        <a:ln>
                          <a:noFill/>
                        </a:ln>
                        <a:solidFill>
                          <a:schemeClr val="tx1"/>
                        </a:solidFill>
                        <a:effectLst/>
                        <a:latin typeface="Tahoma" panose="020B0604030504040204" pitchFamily="34" charset="0"/>
                      </a:endParaRPr>
                    </a:p>
                  </a:txBody>
                  <a:tcPr marT="45726" marB="45726"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ru-RU"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 we, you, they</a:t>
                      </a:r>
                      <a:endParaRPr kumimoji="0" lang="ru-RU" altLang="ru-RU"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ru-RU"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have been V III</a:t>
                      </a:r>
                      <a:endParaRPr kumimoji="0" lang="ru-RU" altLang="ru-RU"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ru-RU"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he, she, it</a:t>
                      </a:r>
                      <a:endParaRPr kumimoji="0" lang="ru-RU" altLang="ru-RU"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ru-RU"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has been V III</a:t>
                      </a:r>
                      <a:endParaRPr kumimoji="0" lang="en-US" altLang="ru-RU" sz="1600" b="0" i="0" u="none" strike="noStrike" cap="none" normalizeH="0" baseline="0" dirty="0">
                        <a:ln>
                          <a:noFill/>
                        </a:ln>
                        <a:solidFill>
                          <a:schemeClr val="tx1"/>
                        </a:solidFill>
                        <a:effectLst/>
                        <a:latin typeface="Tahoma" panose="020B0604030504040204" pitchFamily="34" charset="0"/>
                      </a:endParaRPr>
                    </a:p>
                  </a:txBody>
                  <a:tcPr marT="45726" marB="45726"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335320">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ru-RU" altLang="ru-RU"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Пример:</a:t>
                      </a:r>
                      <a:endParaRPr kumimoji="0" lang="ru-RU" altLang="ru-RU" sz="1600" b="0" i="0" u="none" strike="noStrike" cap="none" normalizeH="0" baseline="0" dirty="0">
                        <a:ln>
                          <a:noFill/>
                        </a:ln>
                        <a:solidFill>
                          <a:schemeClr val="tx1"/>
                        </a:solidFill>
                        <a:effectLst/>
                        <a:latin typeface="Tahoma" panose="020B0604030504040204" pitchFamily="34" charset="0"/>
                      </a:endParaRPr>
                    </a:p>
                  </a:txBody>
                  <a:tcPr marT="45726" marB="45726"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ru-RU"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I </a:t>
                      </a:r>
                      <a:r>
                        <a:rPr kumimoji="0" lang="en-US" altLang="ru-RU" sz="1600" b="1"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am</a:t>
                      </a:r>
                      <a:r>
                        <a:rPr kumimoji="0" lang="en-US" altLang="ru-RU"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 ask</a:t>
                      </a:r>
                      <a:r>
                        <a:rPr kumimoji="0" lang="en-US" altLang="ru-RU" sz="1600" b="1"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ed</a:t>
                      </a:r>
                      <a:endParaRPr kumimoji="0" lang="en-US" altLang="ru-RU" sz="1600" b="0" i="0" u="none" strike="noStrike" cap="none" normalizeH="0" baseline="0">
                        <a:ln>
                          <a:noFill/>
                        </a:ln>
                        <a:solidFill>
                          <a:schemeClr val="tx1"/>
                        </a:solidFill>
                        <a:effectLst/>
                        <a:latin typeface="Tahoma" panose="020B0604030504040204" pitchFamily="34" charset="0"/>
                      </a:endParaRPr>
                    </a:p>
                  </a:txBody>
                  <a:tcPr marT="45726" marB="45726"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ru-RU"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I </a:t>
                      </a:r>
                      <a:r>
                        <a:rPr kumimoji="0" lang="en-US" altLang="ru-RU" sz="1600" b="1"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am being</a:t>
                      </a:r>
                      <a:r>
                        <a:rPr kumimoji="0" lang="en-US" altLang="ru-RU"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 ask</a:t>
                      </a:r>
                      <a:r>
                        <a:rPr kumimoji="0" lang="en-US" altLang="ru-RU" sz="1600" b="1"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ed</a:t>
                      </a:r>
                      <a:endParaRPr kumimoji="0" lang="en-US" altLang="ru-RU" sz="1600" b="0" i="0" u="none" strike="noStrike" cap="none" normalizeH="0" baseline="0">
                        <a:ln>
                          <a:noFill/>
                        </a:ln>
                        <a:solidFill>
                          <a:schemeClr val="tx1"/>
                        </a:solidFill>
                        <a:effectLst/>
                        <a:latin typeface="Tahoma" panose="020B0604030504040204" pitchFamily="34" charset="0"/>
                      </a:endParaRPr>
                    </a:p>
                  </a:txBody>
                  <a:tcPr marT="45726" marB="45726"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ru-RU"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 </a:t>
                      </a:r>
                      <a:r>
                        <a:rPr kumimoji="0" lang="en-US" altLang="ru-RU"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have been</a:t>
                      </a:r>
                      <a:r>
                        <a:rPr kumimoji="0" lang="en-US" altLang="ru-RU"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ask</a:t>
                      </a:r>
                      <a:r>
                        <a:rPr kumimoji="0" lang="en-US" altLang="ru-RU"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ed</a:t>
                      </a:r>
                      <a:endParaRPr kumimoji="0" lang="en-US" altLang="ru-RU" sz="1600" b="0" i="0" u="none" strike="noStrike" cap="none" normalizeH="0" baseline="0" dirty="0">
                        <a:ln>
                          <a:noFill/>
                        </a:ln>
                        <a:solidFill>
                          <a:schemeClr val="tx1"/>
                        </a:solidFill>
                        <a:effectLst/>
                        <a:latin typeface="Tahoma" panose="020B0604030504040204" pitchFamily="34" charset="0"/>
                      </a:endParaRPr>
                    </a:p>
                  </a:txBody>
                  <a:tcPr marT="45726" marB="45726"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3"/>
                  </a:ext>
                </a:extLst>
              </a:tr>
              <a:tr h="1066928">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ru-RU"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Past</a:t>
                      </a:r>
                      <a:endParaRPr kumimoji="0" lang="ru-RU" altLang="ru-RU"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Прошедшее</a:t>
                      </a:r>
                      <a:endParaRPr kumimoji="0" lang="ru-RU" altLang="ru-RU" sz="1600" b="0" i="0" u="none" strike="noStrike" cap="none" normalizeH="0" baseline="0" dirty="0">
                        <a:ln>
                          <a:noFill/>
                        </a:ln>
                        <a:solidFill>
                          <a:schemeClr val="tx1"/>
                        </a:solidFill>
                        <a:effectLst/>
                        <a:latin typeface="Tahoma" panose="020B0604030504040204" pitchFamily="34" charset="0"/>
                      </a:endParaRP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ru-RU"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I, he, she, it</a:t>
                      </a:r>
                      <a:endParaRPr kumimoji="0" lang="ru-RU" altLang="ru-RU"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ru-RU" sz="1600" b="1"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 was V III</a:t>
                      </a:r>
                      <a:endParaRPr kumimoji="0" lang="ru-RU" altLang="ru-RU"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ru-RU"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we, you, they</a:t>
                      </a:r>
                      <a:endParaRPr kumimoji="0" lang="ru-RU" altLang="ru-RU"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ru-RU" sz="1600" b="1"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 were V III</a:t>
                      </a:r>
                      <a:endParaRPr kumimoji="0" lang="en-US" altLang="ru-RU" sz="1600" b="0" i="0" u="none" strike="noStrike" cap="none" normalizeH="0" baseline="0">
                        <a:ln>
                          <a:noFill/>
                        </a:ln>
                        <a:solidFill>
                          <a:schemeClr val="tx1"/>
                        </a:solidFill>
                        <a:effectLst/>
                        <a:latin typeface="Tahoma" panose="020B0604030504040204" pitchFamily="34" charset="0"/>
                      </a:endParaRP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ru-RU"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I, he, she, it</a:t>
                      </a:r>
                      <a:endParaRPr kumimoji="0" lang="ru-RU" altLang="ru-RU"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ru-RU" sz="1600" b="1"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 was being V III</a:t>
                      </a:r>
                      <a:endParaRPr kumimoji="0" lang="ru-RU" altLang="ru-RU"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ru-RU"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we, you, they</a:t>
                      </a:r>
                      <a:endParaRPr kumimoji="0" lang="ru-RU" altLang="ru-RU"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ru-RU" sz="1600" b="1"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 were being V III</a:t>
                      </a:r>
                      <a:endParaRPr kumimoji="0" lang="en-US" altLang="ru-RU" sz="1600" b="0" i="0" u="none" strike="noStrike" cap="none" normalizeH="0" baseline="0">
                        <a:ln>
                          <a:noFill/>
                        </a:ln>
                        <a:solidFill>
                          <a:schemeClr val="tx1"/>
                        </a:solidFill>
                        <a:effectLst/>
                        <a:latin typeface="Tahoma" panose="020B0604030504040204" pitchFamily="34" charset="0"/>
                      </a:endParaRPr>
                    </a:p>
                  </a:txBody>
                  <a:tcPr marT="45726" marB="45726"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ru-RU"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 he, she, it, we, you, they</a:t>
                      </a:r>
                      <a:r>
                        <a:rPr kumimoji="0" lang="en-US" altLang="ru-RU"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 had been V III</a:t>
                      </a:r>
                      <a:endParaRPr kumimoji="0" lang="en-US" altLang="ru-RU" sz="1600" b="0" i="0" u="none" strike="noStrike" cap="none" normalizeH="0" baseline="0" dirty="0">
                        <a:ln>
                          <a:noFill/>
                        </a:ln>
                        <a:solidFill>
                          <a:schemeClr val="tx1"/>
                        </a:solidFill>
                        <a:effectLst/>
                        <a:latin typeface="Tahoma" panose="020B0604030504040204" pitchFamily="34" charset="0"/>
                      </a:endParaRP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335320">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ru-RU" altLang="ru-RU"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Пример:</a:t>
                      </a:r>
                      <a:endParaRPr kumimoji="0" lang="ru-RU" altLang="ru-RU" sz="1600" b="0" i="0" u="none" strike="noStrike" cap="none" normalizeH="0" baseline="0" dirty="0">
                        <a:ln>
                          <a:noFill/>
                        </a:ln>
                        <a:solidFill>
                          <a:schemeClr val="tx1"/>
                        </a:solidFill>
                        <a:effectLst/>
                        <a:latin typeface="Tahoma" panose="020B0604030504040204" pitchFamily="34" charset="0"/>
                      </a:endParaRPr>
                    </a:p>
                  </a:txBody>
                  <a:tcPr marT="45726" marB="45726"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ru-RU"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I </a:t>
                      </a:r>
                      <a:r>
                        <a:rPr kumimoji="0" lang="en-US" altLang="ru-RU" sz="1600" b="1"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was </a:t>
                      </a:r>
                      <a:r>
                        <a:rPr kumimoji="0" lang="en-US" altLang="ru-RU"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ask</a:t>
                      </a:r>
                      <a:r>
                        <a:rPr kumimoji="0" lang="en-US" altLang="ru-RU" sz="1600" b="1"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ed</a:t>
                      </a:r>
                      <a:endParaRPr kumimoji="0" lang="en-US" altLang="ru-RU" sz="1600" b="0" i="0" u="none" strike="noStrike" cap="none" normalizeH="0" baseline="0">
                        <a:ln>
                          <a:noFill/>
                        </a:ln>
                        <a:solidFill>
                          <a:schemeClr val="tx1"/>
                        </a:solidFill>
                        <a:effectLst/>
                        <a:latin typeface="Tahoma" panose="020B0604030504040204" pitchFamily="34" charset="0"/>
                      </a:endParaRPr>
                    </a:p>
                  </a:txBody>
                  <a:tcPr marT="45726" marB="45726"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ru-RU"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I </a:t>
                      </a:r>
                      <a:r>
                        <a:rPr kumimoji="0" lang="en-US" altLang="ru-RU" sz="1600" b="1"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was being</a:t>
                      </a:r>
                      <a:r>
                        <a:rPr kumimoji="0" lang="en-US" altLang="ru-RU"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 ask</a:t>
                      </a:r>
                      <a:r>
                        <a:rPr kumimoji="0" lang="en-US" altLang="ru-RU" sz="1600" b="1"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ed</a:t>
                      </a:r>
                      <a:endParaRPr kumimoji="0" lang="en-US" altLang="ru-RU" sz="1600" b="0" i="0" u="none" strike="noStrike" cap="none" normalizeH="0" baseline="0">
                        <a:ln>
                          <a:noFill/>
                        </a:ln>
                        <a:solidFill>
                          <a:schemeClr val="tx1"/>
                        </a:solidFill>
                        <a:effectLst/>
                        <a:latin typeface="Tahoma" panose="020B0604030504040204" pitchFamily="34" charset="0"/>
                      </a:endParaRPr>
                    </a:p>
                  </a:txBody>
                  <a:tcPr marT="45726" marB="45726"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ru-RU"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 </a:t>
                      </a:r>
                      <a:r>
                        <a:rPr kumimoji="0" lang="en-US" altLang="ru-RU"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had been</a:t>
                      </a:r>
                      <a:r>
                        <a:rPr kumimoji="0" lang="en-US" altLang="ru-RU"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ask</a:t>
                      </a:r>
                      <a:r>
                        <a:rPr kumimoji="0" lang="en-US" altLang="ru-RU"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ed</a:t>
                      </a:r>
                      <a:endParaRPr kumimoji="0" lang="en-US" altLang="ru-RU" sz="1600" b="0" i="0" u="none" strike="noStrike" cap="none" normalizeH="0" baseline="0" dirty="0">
                        <a:ln>
                          <a:noFill/>
                        </a:ln>
                        <a:solidFill>
                          <a:schemeClr val="tx1"/>
                        </a:solidFill>
                        <a:effectLst/>
                        <a:latin typeface="Tahoma" panose="020B0604030504040204" pitchFamily="34" charset="0"/>
                      </a:endParaRPr>
                    </a:p>
                  </a:txBody>
                  <a:tcPr marT="45726" marB="45726"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5"/>
                  </a:ext>
                </a:extLst>
              </a:tr>
              <a:tr h="1143138">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ru-RU"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Future</a:t>
                      </a:r>
                      <a:endParaRPr kumimoji="0" lang="ru-RU" altLang="ru-RU"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6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Будущее</a:t>
                      </a:r>
                      <a:endParaRPr kumimoji="0" lang="ru-RU" altLang="ru-RU" sz="1600" b="0" i="0" u="none" strike="noStrike" cap="none" normalizeH="0" baseline="0" dirty="0">
                        <a:ln>
                          <a:noFill/>
                        </a:ln>
                        <a:solidFill>
                          <a:schemeClr val="tx1"/>
                        </a:solidFill>
                        <a:effectLst/>
                        <a:latin typeface="Tahoma" panose="020B0604030504040204" pitchFamily="34" charset="0"/>
                      </a:endParaRP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ru-RU"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I, we</a:t>
                      </a:r>
                      <a:endParaRPr kumimoji="0" lang="ru-RU" altLang="ru-RU"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ru-RU"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he, she, it, you, they</a:t>
                      </a:r>
                      <a:endParaRPr kumimoji="0" lang="ru-RU" altLang="ru-RU"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ru-RU"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 </a:t>
                      </a:r>
                      <a:r>
                        <a:rPr kumimoji="0" lang="en-US" altLang="ru-RU" sz="1600" b="1"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 will be V III</a:t>
                      </a:r>
                      <a:endParaRPr kumimoji="0" lang="en-US" altLang="ru-RU" sz="1600" b="0" i="0" u="none" strike="noStrike" cap="none" normalizeH="0" baseline="0">
                        <a:ln>
                          <a:noFill/>
                        </a:ln>
                        <a:solidFill>
                          <a:schemeClr val="tx1"/>
                        </a:solidFill>
                        <a:effectLst/>
                        <a:latin typeface="Tahoma" panose="020B0604030504040204" pitchFamily="34" charset="0"/>
                      </a:endParaRPr>
                    </a:p>
                  </a:txBody>
                  <a:tcPr marT="45726" marB="45726"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ru-RU"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a:t>
                      </a:r>
                      <a:endParaRPr kumimoji="0" lang="en-US" altLang="ru-RU" sz="1600" b="0" i="0" u="none" strike="noStrike" cap="none" normalizeH="0" baseline="0">
                        <a:ln>
                          <a:noFill/>
                        </a:ln>
                        <a:solidFill>
                          <a:schemeClr val="tx1"/>
                        </a:solidFill>
                        <a:effectLst/>
                        <a:latin typeface="Tahoma" panose="020B0604030504040204" pitchFamily="34" charset="0"/>
                      </a:endParaRPr>
                    </a:p>
                  </a:txBody>
                  <a:tcPr marT="45726" marB="45726"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ru-RU"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 we</a:t>
                      </a:r>
                      <a:endParaRPr kumimoji="0" lang="ru-RU" altLang="ru-RU"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ru-RU"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ru-RU"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shall have been V III </a:t>
                      </a:r>
                      <a:endParaRPr kumimoji="0" lang="ru-RU" altLang="ru-RU"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ru-RU"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he, she, it, you, they</a:t>
                      </a:r>
                      <a:endParaRPr kumimoji="0" lang="ru-RU" altLang="ru-RU"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ru-RU"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ru-RU"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will have been V III</a:t>
                      </a:r>
                      <a:endParaRPr kumimoji="0" lang="en-US" altLang="ru-RU" sz="1600" b="0" i="0" u="none" strike="noStrike" cap="none" normalizeH="0" baseline="0" dirty="0">
                        <a:ln>
                          <a:noFill/>
                        </a:ln>
                        <a:solidFill>
                          <a:schemeClr val="tx1"/>
                        </a:solidFill>
                        <a:effectLst/>
                        <a:latin typeface="Tahoma" panose="020B0604030504040204" pitchFamily="34" charset="0"/>
                      </a:endParaRPr>
                    </a:p>
                  </a:txBody>
                  <a:tcPr marT="45726" marB="45726"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6"/>
                  </a:ext>
                </a:extLst>
              </a:tr>
              <a:tr h="335320">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ru-RU" altLang="ru-RU"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Пример:</a:t>
                      </a:r>
                      <a:endParaRPr kumimoji="0" lang="ru-RU" altLang="ru-RU" sz="1600" b="0" i="0" u="none" strike="noStrike" cap="none" normalizeH="0" baseline="0" dirty="0">
                        <a:ln>
                          <a:noFill/>
                        </a:ln>
                        <a:solidFill>
                          <a:schemeClr val="tx1"/>
                        </a:solidFill>
                        <a:effectLst/>
                        <a:latin typeface="Tahoma" panose="020B0604030504040204" pitchFamily="34" charset="0"/>
                      </a:endParaRPr>
                    </a:p>
                  </a:txBody>
                  <a:tcPr marT="45726" marB="45726"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ru-RU"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I will </a:t>
                      </a:r>
                      <a:r>
                        <a:rPr kumimoji="0" lang="en-US" altLang="ru-RU" sz="1600" b="1"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be</a:t>
                      </a:r>
                      <a:r>
                        <a:rPr kumimoji="0" lang="en-US" altLang="ru-RU"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 ask</a:t>
                      </a:r>
                      <a:r>
                        <a:rPr kumimoji="0" lang="en-US" altLang="ru-RU" sz="1600" b="1"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ed</a:t>
                      </a:r>
                      <a:endParaRPr kumimoji="0" lang="en-US" altLang="ru-RU" sz="1600" b="0" i="0" u="none" strike="noStrike" cap="none" normalizeH="0" baseline="0">
                        <a:ln>
                          <a:noFill/>
                        </a:ln>
                        <a:solidFill>
                          <a:schemeClr val="tx1"/>
                        </a:solidFill>
                        <a:effectLst/>
                        <a:latin typeface="Tahoma" panose="020B0604030504040204" pitchFamily="34" charset="0"/>
                      </a:endParaRPr>
                    </a:p>
                  </a:txBody>
                  <a:tcPr marT="45726" marB="45726"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 </a:t>
                      </a:r>
                      <a:endParaRPr kumimoji="0" lang="ru-RU" altLang="ru-RU" sz="1600" b="0" i="0" u="none" strike="noStrike" cap="none" normalizeH="0" baseline="0">
                        <a:ln>
                          <a:noFill/>
                        </a:ln>
                        <a:solidFill>
                          <a:schemeClr val="tx1"/>
                        </a:solidFill>
                        <a:effectLst/>
                        <a:latin typeface="Tahoma" panose="020B0604030504040204" pitchFamily="34" charset="0"/>
                      </a:endParaRPr>
                    </a:p>
                  </a:txBody>
                  <a:tcPr marT="45726" marB="45726"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ru-RU"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 will </a:t>
                      </a:r>
                      <a:r>
                        <a:rPr kumimoji="0" lang="en-US" altLang="ru-RU"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have been</a:t>
                      </a:r>
                      <a:r>
                        <a:rPr kumimoji="0" lang="en-US" altLang="ru-RU"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ask</a:t>
                      </a:r>
                      <a:r>
                        <a:rPr kumimoji="0" lang="en-US" altLang="ru-RU"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ed</a:t>
                      </a:r>
                      <a:endParaRPr kumimoji="0" lang="en-US" altLang="ru-RU" sz="1600" b="0" i="0" u="none" strike="noStrike" cap="none" normalizeH="0" baseline="0" dirty="0">
                        <a:ln>
                          <a:noFill/>
                        </a:ln>
                        <a:solidFill>
                          <a:schemeClr val="tx1"/>
                        </a:solidFill>
                        <a:effectLst/>
                        <a:latin typeface="Tahoma" panose="020B0604030504040204" pitchFamily="34" charset="0"/>
                      </a:endParaRPr>
                    </a:p>
                  </a:txBody>
                  <a:tcPr marT="45726" marB="45726"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7"/>
                  </a:ext>
                </a:extLst>
              </a:tr>
            </a:tbl>
          </a:graphicData>
        </a:graphic>
      </p:graphicFrame>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3">
            <a:extLst>
              <a:ext uri="{FF2B5EF4-FFF2-40B4-BE49-F238E27FC236}">
                <a16:creationId xmlns:a16="http://schemas.microsoft.com/office/drawing/2014/main" id="{FADEBA7B-F632-6758-DB3F-C941C82B49E9}"/>
              </a:ext>
            </a:extLst>
          </p:cNvPr>
          <p:cNvSpPr>
            <a:spLocks noGrp="1" noChangeArrowheads="1"/>
          </p:cNvSpPr>
          <p:nvPr>
            <p:ph type="body" idx="4294967295"/>
          </p:nvPr>
        </p:nvSpPr>
        <p:spPr>
          <a:xfrm>
            <a:off x="917575" y="369888"/>
            <a:ext cx="8226425" cy="6353175"/>
          </a:xfrm>
        </p:spPr>
        <p:txBody>
          <a:bodyPr/>
          <a:lstStyle/>
          <a:p>
            <a:pPr marL="90488" indent="-90488" algn="r" eaLnBrk="1" hangingPunct="1">
              <a:lnSpc>
                <a:spcPct val="80000"/>
              </a:lnSpc>
              <a:buFont typeface="Wingdings" panose="05000000000000000000" pitchFamily="2" charset="2"/>
              <a:buNone/>
            </a:pPr>
            <a:r>
              <a:rPr lang="ru-RU" altLang="ru-RU">
                <a:solidFill>
                  <a:srgbClr val="800000"/>
                </a:solidFill>
                <a:latin typeface="Times New Roman" panose="02020603050405020304" pitchFamily="18" charset="0"/>
                <a:cs typeface="Times New Roman" panose="02020603050405020304" pitchFamily="18" charset="0"/>
              </a:rPr>
              <a:t>Формы Настоящего времени пассивного залога </a:t>
            </a:r>
          </a:p>
          <a:p>
            <a:pPr marL="90488" indent="-90488" algn="ctr" eaLnBrk="1" hangingPunct="1">
              <a:lnSpc>
                <a:spcPct val="100000"/>
              </a:lnSpc>
              <a:buFont typeface="Wingdings" panose="05000000000000000000" pitchFamily="2" charset="2"/>
              <a:buNone/>
            </a:pPr>
            <a:r>
              <a:rPr lang="en-US" altLang="ru-RU" sz="2400">
                <a:latin typeface="Times New Roman" panose="02020603050405020304" pitchFamily="18" charset="0"/>
                <a:cs typeface="Times New Roman" panose="02020603050405020304" pitchFamily="18" charset="0"/>
              </a:rPr>
              <a:t>Indefinite:</a:t>
            </a:r>
          </a:p>
          <a:p>
            <a:pPr marL="90488" indent="-90488" eaLnBrk="1" hangingPunct="1">
              <a:lnSpc>
                <a:spcPct val="100000"/>
              </a:lnSpc>
              <a:buFont typeface="Wingdings" panose="05000000000000000000" pitchFamily="2" charset="2"/>
              <a:buNone/>
            </a:pPr>
            <a:r>
              <a:rPr lang="en-US" altLang="ru-RU" sz="2400" i="1">
                <a:latin typeface="Times New Roman" panose="02020603050405020304" pitchFamily="18" charset="0"/>
                <a:cs typeface="Times New Roman" panose="02020603050405020304" pitchFamily="18" charset="0"/>
              </a:rPr>
              <a:t>Ann often asks questions</a:t>
            </a:r>
            <a:r>
              <a:rPr lang="ru-RU" altLang="ru-RU" sz="2400" i="1">
                <a:latin typeface="Times New Roman" panose="02020603050405020304" pitchFamily="18" charset="0"/>
                <a:cs typeface="Times New Roman" panose="02020603050405020304" pitchFamily="18" charset="0"/>
              </a:rPr>
              <a:t>. – Аня часто задает вопросы. </a:t>
            </a:r>
          </a:p>
          <a:p>
            <a:pPr marL="90488" indent="-90488" eaLnBrk="1" hangingPunct="1">
              <a:lnSpc>
                <a:spcPct val="100000"/>
              </a:lnSpc>
              <a:buFont typeface="Wingdings" panose="05000000000000000000" pitchFamily="2" charset="2"/>
              <a:buNone/>
            </a:pPr>
            <a:r>
              <a:rPr lang="en-US" altLang="ru-RU" sz="2400" i="1">
                <a:latin typeface="Times New Roman" panose="02020603050405020304" pitchFamily="18" charset="0"/>
                <a:cs typeface="Times New Roman" panose="02020603050405020304" pitchFamily="18" charset="0"/>
              </a:rPr>
              <a:t>Ann is often asked questions. – </a:t>
            </a:r>
            <a:r>
              <a:rPr lang="ru-RU" altLang="ru-RU" sz="2400" i="1">
                <a:latin typeface="Times New Roman" panose="02020603050405020304" pitchFamily="18" charset="0"/>
                <a:cs typeface="Times New Roman" panose="02020603050405020304" pitchFamily="18" charset="0"/>
              </a:rPr>
              <a:t>Ане</a:t>
            </a:r>
            <a:r>
              <a:rPr lang="en-US" altLang="ru-RU" sz="2400" i="1">
                <a:latin typeface="Times New Roman" panose="02020603050405020304" pitchFamily="18" charset="0"/>
                <a:cs typeface="Times New Roman" panose="02020603050405020304" pitchFamily="18" charset="0"/>
              </a:rPr>
              <a:t> </a:t>
            </a:r>
            <a:r>
              <a:rPr lang="ru-RU" altLang="ru-RU" sz="2400" i="1">
                <a:latin typeface="Times New Roman" panose="02020603050405020304" pitchFamily="18" charset="0"/>
                <a:cs typeface="Times New Roman" panose="02020603050405020304" pitchFamily="18" charset="0"/>
              </a:rPr>
              <a:t>часто</a:t>
            </a:r>
            <a:r>
              <a:rPr lang="en-US" altLang="ru-RU" sz="2400" i="1">
                <a:latin typeface="Times New Roman" panose="02020603050405020304" pitchFamily="18" charset="0"/>
                <a:cs typeface="Times New Roman" panose="02020603050405020304" pitchFamily="18" charset="0"/>
              </a:rPr>
              <a:t> </a:t>
            </a:r>
            <a:r>
              <a:rPr lang="ru-RU" altLang="ru-RU" sz="2400" i="1">
                <a:latin typeface="Times New Roman" panose="02020603050405020304" pitchFamily="18" charset="0"/>
                <a:cs typeface="Times New Roman" panose="02020603050405020304" pitchFamily="18" charset="0"/>
              </a:rPr>
              <a:t>задают</a:t>
            </a:r>
            <a:r>
              <a:rPr lang="en-US" altLang="ru-RU" sz="2400" i="1">
                <a:latin typeface="Times New Roman" panose="02020603050405020304" pitchFamily="18" charset="0"/>
                <a:cs typeface="Times New Roman" panose="02020603050405020304" pitchFamily="18" charset="0"/>
              </a:rPr>
              <a:t> </a:t>
            </a:r>
            <a:r>
              <a:rPr lang="ru-RU" altLang="ru-RU" sz="2400" i="1">
                <a:latin typeface="Times New Roman" panose="02020603050405020304" pitchFamily="18" charset="0"/>
                <a:cs typeface="Times New Roman" panose="02020603050405020304" pitchFamily="18" charset="0"/>
              </a:rPr>
              <a:t>вопросы</a:t>
            </a:r>
            <a:r>
              <a:rPr lang="en-US" altLang="ru-RU" sz="2400" i="1">
                <a:latin typeface="Times New Roman" panose="02020603050405020304" pitchFamily="18" charset="0"/>
                <a:cs typeface="Times New Roman" panose="02020603050405020304" pitchFamily="18" charset="0"/>
              </a:rPr>
              <a:t>.</a:t>
            </a:r>
            <a:endParaRPr lang="ru-RU" altLang="ru-RU" sz="2400" i="1">
              <a:latin typeface="Times New Roman" panose="02020603050405020304" pitchFamily="18" charset="0"/>
              <a:cs typeface="Times New Roman" panose="02020603050405020304" pitchFamily="18" charset="0"/>
            </a:endParaRPr>
          </a:p>
          <a:p>
            <a:pPr marL="90488" indent="-90488" algn="ctr" eaLnBrk="1" hangingPunct="1">
              <a:lnSpc>
                <a:spcPct val="100000"/>
              </a:lnSpc>
              <a:buFont typeface="Wingdings" panose="05000000000000000000" pitchFamily="2" charset="2"/>
              <a:buNone/>
            </a:pPr>
            <a:r>
              <a:rPr lang="en-US" altLang="ru-RU" sz="2400">
                <a:latin typeface="Times New Roman" panose="02020603050405020304" pitchFamily="18" charset="0"/>
                <a:cs typeface="Times New Roman" panose="02020603050405020304" pitchFamily="18" charset="0"/>
              </a:rPr>
              <a:t>Continuous:</a:t>
            </a:r>
          </a:p>
          <a:p>
            <a:pPr marL="90488" indent="-90488" eaLnBrk="1" hangingPunct="1">
              <a:lnSpc>
                <a:spcPct val="100000"/>
              </a:lnSpc>
              <a:buFont typeface="Wingdings" panose="05000000000000000000" pitchFamily="2" charset="2"/>
              <a:buNone/>
            </a:pPr>
            <a:r>
              <a:rPr lang="en-US" altLang="ru-RU" sz="2400" i="1">
                <a:latin typeface="Times New Roman" panose="02020603050405020304" pitchFamily="18" charset="0"/>
                <a:cs typeface="Times New Roman" panose="02020603050405020304" pitchFamily="18" charset="0"/>
              </a:rPr>
              <a:t>They are discussing the problem now. – </a:t>
            </a:r>
            <a:r>
              <a:rPr lang="ru-RU" altLang="ru-RU" sz="2400" i="1">
                <a:latin typeface="Times New Roman" panose="02020603050405020304" pitchFamily="18" charset="0"/>
                <a:cs typeface="Times New Roman" panose="02020603050405020304" pitchFamily="18" charset="0"/>
              </a:rPr>
              <a:t>Они</a:t>
            </a:r>
            <a:r>
              <a:rPr lang="en-US" altLang="ru-RU" sz="2400" i="1">
                <a:latin typeface="Times New Roman" panose="02020603050405020304" pitchFamily="18" charset="0"/>
                <a:cs typeface="Times New Roman" panose="02020603050405020304" pitchFamily="18" charset="0"/>
              </a:rPr>
              <a:t> </a:t>
            </a:r>
            <a:r>
              <a:rPr lang="ru-RU" altLang="ru-RU" sz="2400" i="1">
                <a:latin typeface="Times New Roman" panose="02020603050405020304" pitchFamily="18" charset="0"/>
                <a:cs typeface="Times New Roman" panose="02020603050405020304" pitchFamily="18" charset="0"/>
              </a:rPr>
              <a:t>обсуждают</a:t>
            </a:r>
            <a:r>
              <a:rPr lang="en-US" altLang="ru-RU" sz="2400" i="1">
                <a:latin typeface="Times New Roman" panose="02020603050405020304" pitchFamily="18" charset="0"/>
                <a:cs typeface="Times New Roman" panose="02020603050405020304" pitchFamily="18" charset="0"/>
              </a:rPr>
              <a:t> </a:t>
            </a:r>
            <a:r>
              <a:rPr lang="ru-RU" altLang="ru-RU" sz="2400" i="1">
                <a:latin typeface="Times New Roman" panose="02020603050405020304" pitchFamily="18" charset="0"/>
                <a:cs typeface="Times New Roman" panose="02020603050405020304" pitchFamily="18" charset="0"/>
              </a:rPr>
              <a:t>эту</a:t>
            </a:r>
            <a:r>
              <a:rPr lang="en-US" altLang="ru-RU" sz="2400" i="1">
                <a:latin typeface="Times New Roman" panose="02020603050405020304" pitchFamily="18" charset="0"/>
                <a:cs typeface="Times New Roman" panose="02020603050405020304" pitchFamily="18" charset="0"/>
              </a:rPr>
              <a:t> </a:t>
            </a:r>
            <a:r>
              <a:rPr lang="ru-RU" altLang="ru-RU" sz="2400" i="1">
                <a:latin typeface="Times New Roman" panose="02020603050405020304" pitchFamily="18" charset="0"/>
                <a:cs typeface="Times New Roman" panose="02020603050405020304" pitchFamily="18" charset="0"/>
              </a:rPr>
              <a:t>проблему</a:t>
            </a:r>
            <a:r>
              <a:rPr lang="en-US" altLang="ru-RU" sz="2400" i="1">
                <a:latin typeface="Times New Roman" panose="02020603050405020304" pitchFamily="18" charset="0"/>
                <a:cs typeface="Times New Roman" panose="02020603050405020304" pitchFamily="18" charset="0"/>
              </a:rPr>
              <a:t> </a:t>
            </a:r>
            <a:r>
              <a:rPr lang="ru-RU" altLang="ru-RU" sz="2400" i="1">
                <a:latin typeface="Times New Roman" panose="02020603050405020304" pitchFamily="18" charset="0"/>
                <a:cs typeface="Times New Roman" panose="02020603050405020304" pitchFamily="18" charset="0"/>
              </a:rPr>
              <a:t>сейчас</a:t>
            </a:r>
            <a:r>
              <a:rPr lang="en-US" altLang="ru-RU" sz="2400" i="1">
                <a:latin typeface="Times New Roman" panose="02020603050405020304" pitchFamily="18" charset="0"/>
                <a:cs typeface="Times New Roman" panose="02020603050405020304" pitchFamily="18" charset="0"/>
              </a:rPr>
              <a:t>.</a:t>
            </a:r>
            <a:endParaRPr lang="ru-RU" altLang="ru-RU" sz="2400" i="1">
              <a:latin typeface="Times New Roman" panose="02020603050405020304" pitchFamily="18" charset="0"/>
              <a:cs typeface="Times New Roman" panose="02020603050405020304" pitchFamily="18" charset="0"/>
            </a:endParaRPr>
          </a:p>
          <a:p>
            <a:pPr marL="90488" indent="-90488" eaLnBrk="1" hangingPunct="1">
              <a:lnSpc>
                <a:spcPct val="100000"/>
              </a:lnSpc>
              <a:buFont typeface="Wingdings" panose="05000000000000000000" pitchFamily="2" charset="2"/>
              <a:buNone/>
            </a:pPr>
            <a:r>
              <a:rPr lang="en-US" altLang="ru-RU" sz="2400" i="1">
                <a:latin typeface="Times New Roman" panose="02020603050405020304" pitchFamily="18" charset="0"/>
                <a:cs typeface="Times New Roman" panose="02020603050405020304" pitchFamily="18" charset="0"/>
              </a:rPr>
              <a:t>The problem is being discussed now. – </a:t>
            </a:r>
            <a:r>
              <a:rPr lang="ru-RU" altLang="ru-RU" sz="2400" i="1">
                <a:latin typeface="Times New Roman" panose="02020603050405020304" pitchFamily="18" charset="0"/>
                <a:cs typeface="Times New Roman" panose="02020603050405020304" pitchFamily="18" charset="0"/>
              </a:rPr>
              <a:t>Эта</a:t>
            </a:r>
            <a:r>
              <a:rPr lang="en-US" altLang="ru-RU" sz="2400" i="1">
                <a:latin typeface="Times New Roman" panose="02020603050405020304" pitchFamily="18" charset="0"/>
                <a:cs typeface="Times New Roman" panose="02020603050405020304" pitchFamily="18" charset="0"/>
              </a:rPr>
              <a:t> </a:t>
            </a:r>
            <a:r>
              <a:rPr lang="ru-RU" altLang="ru-RU" sz="2400" i="1">
                <a:latin typeface="Times New Roman" panose="02020603050405020304" pitchFamily="18" charset="0"/>
                <a:cs typeface="Times New Roman" panose="02020603050405020304" pitchFamily="18" charset="0"/>
              </a:rPr>
              <a:t>проблема</a:t>
            </a:r>
            <a:r>
              <a:rPr lang="en-US" altLang="ru-RU" sz="2400" i="1">
                <a:latin typeface="Times New Roman" panose="02020603050405020304" pitchFamily="18" charset="0"/>
                <a:cs typeface="Times New Roman" panose="02020603050405020304" pitchFamily="18" charset="0"/>
              </a:rPr>
              <a:t> </a:t>
            </a:r>
            <a:r>
              <a:rPr lang="ru-RU" altLang="ru-RU" sz="2400" i="1">
                <a:latin typeface="Times New Roman" panose="02020603050405020304" pitchFamily="18" charset="0"/>
                <a:cs typeface="Times New Roman" panose="02020603050405020304" pitchFamily="18" charset="0"/>
              </a:rPr>
              <a:t>обсуждается</a:t>
            </a:r>
            <a:r>
              <a:rPr lang="en-US" altLang="ru-RU" sz="2400" i="1">
                <a:latin typeface="Times New Roman" panose="02020603050405020304" pitchFamily="18" charset="0"/>
                <a:cs typeface="Times New Roman" panose="02020603050405020304" pitchFamily="18" charset="0"/>
              </a:rPr>
              <a:t> </a:t>
            </a:r>
            <a:r>
              <a:rPr lang="ru-RU" altLang="ru-RU" sz="2400" i="1">
                <a:latin typeface="Times New Roman" panose="02020603050405020304" pitchFamily="18" charset="0"/>
                <a:cs typeface="Times New Roman" panose="02020603050405020304" pitchFamily="18" charset="0"/>
              </a:rPr>
              <a:t>сейчас</a:t>
            </a:r>
            <a:r>
              <a:rPr lang="en-US" altLang="ru-RU" sz="2400" i="1">
                <a:latin typeface="Times New Roman" panose="02020603050405020304" pitchFamily="18" charset="0"/>
                <a:cs typeface="Times New Roman" panose="02020603050405020304" pitchFamily="18" charset="0"/>
              </a:rPr>
              <a:t>.</a:t>
            </a:r>
            <a:endParaRPr lang="ru-RU" altLang="ru-RU" sz="2400" i="1">
              <a:latin typeface="Times New Roman" panose="02020603050405020304" pitchFamily="18" charset="0"/>
              <a:cs typeface="Times New Roman" panose="02020603050405020304" pitchFamily="18" charset="0"/>
            </a:endParaRPr>
          </a:p>
          <a:p>
            <a:pPr marL="90488" indent="-90488" algn="ctr" eaLnBrk="1" hangingPunct="1">
              <a:lnSpc>
                <a:spcPct val="100000"/>
              </a:lnSpc>
              <a:buFont typeface="Wingdings" panose="05000000000000000000" pitchFamily="2" charset="2"/>
              <a:buNone/>
            </a:pPr>
            <a:r>
              <a:rPr lang="en-US" altLang="ru-RU" sz="2400">
                <a:latin typeface="Times New Roman" panose="02020603050405020304" pitchFamily="18" charset="0"/>
                <a:cs typeface="Times New Roman" panose="02020603050405020304" pitchFamily="18" charset="0"/>
              </a:rPr>
              <a:t>Perfect:</a:t>
            </a:r>
          </a:p>
          <a:p>
            <a:pPr marL="90488" indent="-90488" eaLnBrk="1" hangingPunct="1">
              <a:lnSpc>
                <a:spcPct val="100000"/>
              </a:lnSpc>
              <a:buFont typeface="Wingdings" panose="05000000000000000000" pitchFamily="2" charset="2"/>
              <a:buNone/>
            </a:pPr>
            <a:r>
              <a:rPr lang="en-US" altLang="ru-RU" sz="2400">
                <a:latin typeface="Times New Roman" panose="02020603050405020304" pitchFamily="18" charset="0"/>
                <a:cs typeface="Times New Roman" panose="02020603050405020304" pitchFamily="18" charset="0"/>
              </a:rPr>
              <a:t>They have finished the work. - </a:t>
            </a:r>
            <a:r>
              <a:rPr lang="ru-RU" altLang="ru-RU" sz="2400" i="1">
                <a:latin typeface="Times New Roman" panose="02020603050405020304" pitchFamily="18" charset="0"/>
                <a:cs typeface="Times New Roman" panose="02020603050405020304" pitchFamily="18" charset="0"/>
              </a:rPr>
              <a:t>Они</a:t>
            </a:r>
            <a:r>
              <a:rPr lang="en-US" altLang="ru-RU" sz="2400" i="1">
                <a:latin typeface="Times New Roman" panose="02020603050405020304" pitchFamily="18" charset="0"/>
                <a:cs typeface="Times New Roman" panose="02020603050405020304" pitchFamily="18" charset="0"/>
              </a:rPr>
              <a:t> </a:t>
            </a:r>
            <a:r>
              <a:rPr lang="ru-RU" altLang="ru-RU" sz="2400" i="1">
                <a:latin typeface="Times New Roman" panose="02020603050405020304" pitchFamily="18" charset="0"/>
                <a:cs typeface="Times New Roman" panose="02020603050405020304" pitchFamily="18" charset="0"/>
              </a:rPr>
              <a:t>закончили</a:t>
            </a:r>
            <a:r>
              <a:rPr lang="en-US" altLang="ru-RU" sz="2400" i="1">
                <a:latin typeface="Times New Roman" panose="02020603050405020304" pitchFamily="18" charset="0"/>
                <a:cs typeface="Times New Roman" panose="02020603050405020304" pitchFamily="18" charset="0"/>
              </a:rPr>
              <a:t> </a:t>
            </a:r>
            <a:r>
              <a:rPr lang="ru-RU" altLang="ru-RU" sz="2400" i="1">
                <a:latin typeface="Times New Roman" panose="02020603050405020304" pitchFamily="18" charset="0"/>
                <a:cs typeface="Times New Roman" panose="02020603050405020304" pitchFamily="18" charset="0"/>
              </a:rPr>
              <a:t>работу</a:t>
            </a:r>
            <a:r>
              <a:rPr lang="en-US" altLang="ru-RU" sz="2400">
                <a:latin typeface="Times New Roman" panose="02020603050405020304" pitchFamily="18" charset="0"/>
                <a:cs typeface="Times New Roman" panose="02020603050405020304" pitchFamily="18" charset="0"/>
              </a:rPr>
              <a:t>.</a:t>
            </a:r>
            <a:endParaRPr lang="ru-RU" altLang="ru-RU" sz="2400">
              <a:latin typeface="Times New Roman" panose="02020603050405020304" pitchFamily="18" charset="0"/>
              <a:cs typeface="Times New Roman" panose="02020603050405020304" pitchFamily="18" charset="0"/>
            </a:endParaRPr>
          </a:p>
          <a:p>
            <a:pPr marL="90488" indent="-90488" eaLnBrk="1" hangingPunct="1">
              <a:lnSpc>
                <a:spcPct val="100000"/>
              </a:lnSpc>
              <a:buFont typeface="Wingdings" panose="05000000000000000000" pitchFamily="2" charset="2"/>
              <a:buNone/>
            </a:pPr>
            <a:r>
              <a:rPr lang="en-US" altLang="ru-RU" sz="2400">
                <a:latin typeface="Times New Roman" panose="02020603050405020304" pitchFamily="18" charset="0"/>
                <a:cs typeface="Times New Roman" panose="02020603050405020304" pitchFamily="18" charset="0"/>
              </a:rPr>
              <a:t>The work has been finished. – </a:t>
            </a:r>
            <a:r>
              <a:rPr lang="ru-RU" altLang="ru-RU" sz="2400" i="1">
                <a:latin typeface="Times New Roman" panose="02020603050405020304" pitchFamily="18" charset="0"/>
                <a:cs typeface="Times New Roman" panose="02020603050405020304" pitchFamily="18" charset="0"/>
              </a:rPr>
              <a:t>Работа</a:t>
            </a:r>
            <a:r>
              <a:rPr lang="en-US" altLang="ru-RU" sz="2400" i="1">
                <a:latin typeface="Times New Roman" panose="02020603050405020304" pitchFamily="18" charset="0"/>
                <a:cs typeface="Times New Roman" panose="02020603050405020304" pitchFamily="18" charset="0"/>
              </a:rPr>
              <a:t> </a:t>
            </a:r>
            <a:r>
              <a:rPr lang="ru-RU" altLang="ru-RU" sz="2400" i="1">
                <a:latin typeface="Times New Roman" panose="02020603050405020304" pitchFamily="18" charset="0"/>
                <a:cs typeface="Times New Roman" panose="02020603050405020304" pitchFamily="18" charset="0"/>
              </a:rPr>
              <a:t>закончена</a:t>
            </a:r>
            <a:r>
              <a:rPr lang="en-US" altLang="ru-RU" sz="2400">
                <a:latin typeface="Times New Roman" panose="02020603050405020304" pitchFamily="18" charset="0"/>
                <a:cs typeface="Times New Roman" panose="02020603050405020304" pitchFamily="18" charset="0"/>
              </a:rPr>
              <a:t>.</a:t>
            </a:r>
            <a:endParaRPr lang="ru-RU" altLang="ru-RU" sz="2400">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Rectangle 4">
            <a:extLst>
              <a:ext uri="{FF2B5EF4-FFF2-40B4-BE49-F238E27FC236}">
                <a16:creationId xmlns:a16="http://schemas.microsoft.com/office/drawing/2014/main" id="{F2C21FA2-6B9D-DF97-E90B-D7D3E547FC56}"/>
              </a:ext>
            </a:extLst>
          </p:cNvPr>
          <p:cNvSpPr>
            <a:spLocks noGrp="1" noChangeArrowheads="1"/>
          </p:cNvSpPr>
          <p:nvPr>
            <p:ph idx="1"/>
          </p:nvPr>
        </p:nvSpPr>
        <p:spPr>
          <a:xfrm>
            <a:off x="395288" y="404813"/>
            <a:ext cx="8213725" cy="5691187"/>
          </a:xfrm>
        </p:spPr>
        <p:txBody>
          <a:bodyPr rtlCol="0">
            <a:normAutofit lnSpcReduction="10000"/>
          </a:bodyPr>
          <a:lstStyle/>
          <a:p>
            <a:pPr marL="91440" indent="-91440" algn="r" eaLnBrk="1" fontAlgn="auto" hangingPunct="1">
              <a:lnSpc>
                <a:spcPct val="80000"/>
              </a:lnSpc>
              <a:buFont typeface="Wingdings" panose="05000000000000000000" pitchFamily="2" charset="2"/>
              <a:buNone/>
              <a:defRPr/>
            </a:pPr>
            <a:r>
              <a:rPr lang="ru-RU" altLang="ru-RU" sz="3200" dirty="0">
                <a:solidFill>
                  <a:srgbClr val="800000"/>
                </a:solidFill>
                <a:latin typeface="Times New Roman" panose="02020603050405020304" pitchFamily="18" charset="0"/>
                <a:cs typeface="Times New Roman" panose="02020603050405020304" pitchFamily="18" charset="0"/>
              </a:rPr>
              <a:t>Формы Прошедшего времени пассивного залога </a:t>
            </a:r>
          </a:p>
          <a:p>
            <a:pPr marL="91440" indent="-91440" algn="ctr" eaLnBrk="1" fontAlgn="auto" hangingPunct="1">
              <a:lnSpc>
                <a:spcPct val="80000"/>
              </a:lnSpc>
              <a:buFont typeface="Wingdings" panose="05000000000000000000" pitchFamily="2" charset="2"/>
              <a:buNone/>
              <a:defRPr/>
            </a:pPr>
            <a:endParaRPr lang="ru-RU" altLang="ru-RU" sz="2200" dirty="0">
              <a:solidFill>
                <a:schemeClr val="tx1">
                  <a:lumMod val="75000"/>
                  <a:lumOff val="25000"/>
                </a:schemeClr>
              </a:solidFill>
              <a:latin typeface="Times New Roman" panose="02020603050405020304" pitchFamily="18" charset="0"/>
              <a:cs typeface="Times New Roman" panose="02020603050405020304" pitchFamily="18" charset="0"/>
            </a:endParaRPr>
          </a:p>
          <a:p>
            <a:pPr marL="91440" indent="-91440" algn="ctr" eaLnBrk="1" fontAlgn="auto" hangingPunct="1">
              <a:lnSpc>
                <a:spcPct val="80000"/>
              </a:lnSpc>
              <a:buFont typeface="Wingdings" panose="05000000000000000000" pitchFamily="2" charset="2"/>
              <a:buNone/>
              <a:defRPr/>
            </a:pPr>
            <a:r>
              <a:rPr lang="en-US" altLang="ru-RU" sz="2200" dirty="0">
                <a:latin typeface="Times New Roman" panose="02020603050405020304" pitchFamily="18" charset="0"/>
                <a:cs typeface="Times New Roman" panose="02020603050405020304" pitchFamily="18" charset="0"/>
              </a:rPr>
              <a:t>Indefinite:</a:t>
            </a:r>
          </a:p>
          <a:p>
            <a:pPr marL="91440" indent="-91440" eaLnBrk="1" fontAlgn="auto" hangingPunct="1">
              <a:lnSpc>
                <a:spcPct val="80000"/>
              </a:lnSpc>
              <a:defRPr/>
            </a:pPr>
            <a:r>
              <a:rPr lang="en-US" altLang="ru-RU" sz="2200" i="1" dirty="0">
                <a:latin typeface="Times New Roman" panose="02020603050405020304" pitchFamily="18" charset="0"/>
                <a:cs typeface="Times New Roman" panose="02020603050405020304" pitchFamily="18" charset="0"/>
              </a:rPr>
              <a:t>He broke the window last night. – </a:t>
            </a:r>
            <a:r>
              <a:rPr lang="ru-RU" altLang="ru-RU" sz="2200" i="1" dirty="0">
                <a:latin typeface="Times New Roman" panose="02020603050405020304" pitchFamily="18" charset="0"/>
                <a:cs typeface="Times New Roman" panose="02020603050405020304" pitchFamily="18" charset="0"/>
              </a:rPr>
              <a:t>Он</a:t>
            </a:r>
            <a:r>
              <a:rPr lang="en-US" altLang="ru-RU" sz="2200" i="1" dirty="0">
                <a:latin typeface="Times New Roman" panose="02020603050405020304" pitchFamily="18" charset="0"/>
                <a:cs typeface="Times New Roman" panose="02020603050405020304" pitchFamily="18" charset="0"/>
              </a:rPr>
              <a:t> </a:t>
            </a:r>
            <a:r>
              <a:rPr lang="ru-RU" altLang="ru-RU" sz="2200" i="1" dirty="0">
                <a:latin typeface="Times New Roman" panose="02020603050405020304" pitchFamily="18" charset="0"/>
                <a:cs typeface="Times New Roman" panose="02020603050405020304" pitchFamily="18" charset="0"/>
              </a:rPr>
              <a:t>разбил</a:t>
            </a:r>
            <a:r>
              <a:rPr lang="en-US" altLang="ru-RU" sz="2200" i="1" dirty="0">
                <a:latin typeface="Times New Roman" panose="02020603050405020304" pitchFamily="18" charset="0"/>
                <a:cs typeface="Times New Roman" panose="02020603050405020304" pitchFamily="18" charset="0"/>
              </a:rPr>
              <a:t> </a:t>
            </a:r>
            <a:r>
              <a:rPr lang="ru-RU" altLang="ru-RU" sz="2200" i="1" dirty="0">
                <a:latin typeface="Times New Roman" panose="02020603050405020304" pitchFamily="18" charset="0"/>
                <a:cs typeface="Times New Roman" panose="02020603050405020304" pitchFamily="18" charset="0"/>
              </a:rPr>
              <a:t>окно</a:t>
            </a:r>
            <a:r>
              <a:rPr lang="en-US" altLang="ru-RU" sz="2200" i="1" dirty="0">
                <a:latin typeface="Times New Roman" panose="02020603050405020304" pitchFamily="18" charset="0"/>
                <a:cs typeface="Times New Roman" panose="02020603050405020304" pitchFamily="18" charset="0"/>
              </a:rPr>
              <a:t> </a:t>
            </a:r>
            <a:r>
              <a:rPr lang="ru-RU" altLang="ru-RU" sz="2200" i="1" dirty="0">
                <a:latin typeface="Times New Roman" panose="02020603050405020304" pitchFamily="18" charset="0"/>
                <a:cs typeface="Times New Roman" panose="02020603050405020304" pitchFamily="18" charset="0"/>
              </a:rPr>
              <a:t>прошлой</a:t>
            </a:r>
            <a:r>
              <a:rPr lang="en-US" altLang="ru-RU" sz="2200" i="1" dirty="0">
                <a:latin typeface="Times New Roman" panose="02020603050405020304" pitchFamily="18" charset="0"/>
                <a:cs typeface="Times New Roman" panose="02020603050405020304" pitchFamily="18" charset="0"/>
              </a:rPr>
              <a:t> </a:t>
            </a:r>
            <a:r>
              <a:rPr lang="ru-RU" altLang="ru-RU" sz="2200" i="1" dirty="0">
                <a:latin typeface="Times New Roman" panose="02020603050405020304" pitchFamily="18" charset="0"/>
                <a:cs typeface="Times New Roman" panose="02020603050405020304" pitchFamily="18" charset="0"/>
              </a:rPr>
              <a:t>ночью</a:t>
            </a:r>
            <a:r>
              <a:rPr lang="en-US" altLang="ru-RU" sz="2200" i="1" dirty="0">
                <a:latin typeface="Times New Roman" panose="02020603050405020304" pitchFamily="18" charset="0"/>
                <a:cs typeface="Times New Roman" panose="02020603050405020304" pitchFamily="18" charset="0"/>
              </a:rPr>
              <a:t>. </a:t>
            </a:r>
            <a:endParaRPr lang="ru-RU" altLang="ru-RU" sz="2200" i="1" dirty="0">
              <a:latin typeface="Times New Roman" panose="02020603050405020304" pitchFamily="18" charset="0"/>
              <a:cs typeface="Times New Roman" panose="02020603050405020304" pitchFamily="18" charset="0"/>
            </a:endParaRPr>
          </a:p>
          <a:p>
            <a:pPr marL="91440" indent="-91440" eaLnBrk="1" fontAlgn="auto" hangingPunct="1">
              <a:lnSpc>
                <a:spcPct val="80000"/>
              </a:lnSpc>
              <a:defRPr/>
            </a:pPr>
            <a:r>
              <a:rPr lang="en-US" altLang="ru-RU" sz="2200" i="1" dirty="0">
                <a:latin typeface="Times New Roman" panose="02020603050405020304" pitchFamily="18" charset="0"/>
                <a:cs typeface="Times New Roman" panose="02020603050405020304" pitchFamily="18" charset="0"/>
              </a:rPr>
              <a:t>The window was broken last night. – </a:t>
            </a:r>
            <a:r>
              <a:rPr lang="ru-RU" altLang="ru-RU" sz="2200" i="1" dirty="0">
                <a:latin typeface="Times New Roman" panose="02020603050405020304" pitchFamily="18" charset="0"/>
                <a:cs typeface="Times New Roman" panose="02020603050405020304" pitchFamily="18" charset="0"/>
              </a:rPr>
              <a:t>Окно</a:t>
            </a:r>
            <a:r>
              <a:rPr lang="en-US" altLang="ru-RU" sz="2200" i="1" dirty="0">
                <a:latin typeface="Times New Roman" panose="02020603050405020304" pitchFamily="18" charset="0"/>
                <a:cs typeface="Times New Roman" panose="02020603050405020304" pitchFamily="18" charset="0"/>
              </a:rPr>
              <a:t> </a:t>
            </a:r>
            <a:r>
              <a:rPr lang="ru-RU" altLang="ru-RU" sz="2200" i="1" dirty="0">
                <a:latin typeface="Times New Roman" panose="02020603050405020304" pitchFamily="18" charset="0"/>
                <a:cs typeface="Times New Roman" panose="02020603050405020304" pitchFamily="18" charset="0"/>
              </a:rPr>
              <a:t>было</a:t>
            </a:r>
            <a:r>
              <a:rPr lang="en-US" altLang="ru-RU" sz="2200" i="1" dirty="0">
                <a:latin typeface="Times New Roman" panose="02020603050405020304" pitchFamily="18" charset="0"/>
                <a:cs typeface="Times New Roman" panose="02020603050405020304" pitchFamily="18" charset="0"/>
              </a:rPr>
              <a:t> </a:t>
            </a:r>
            <a:r>
              <a:rPr lang="ru-RU" altLang="ru-RU" sz="2200" i="1" dirty="0">
                <a:latin typeface="Times New Roman" panose="02020603050405020304" pitchFamily="18" charset="0"/>
                <a:cs typeface="Times New Roman" panose="02020603050405020304" pitchFamily="18" charset="0"/>
              </a:rPr>
              <a:t>разбито</a:t>
            </a:r>
            <a:r>
              <a:rPr lang="en-US" altLang="ru-RU" sz="2200" i="1" dirty="0">
                <a:latin typeface="Times New Roman" panose="02020603050405020304" pitchFamily="18" charset="0"/>
                <a:cs typeface="Times New Roman" panose="02020603050405020304" pitchFamily="18" charset="0"/>
              </a:rPr>
              <a:t> </a:t>
            </a:r>
            <a:r>
              <a:rPr lang="ru-RU" altLang="ru-RU" sz="2200" i="1" dirty="0">
                <a:latin typeface="Times New Roman" panose="02020603050405020304" pitchFamily="18" charset="0"/>
                <a:cs typeface="Times New Roman" panose="02020603050405020304" pitchFamily="18" charset="0"/>
              </a:rPr>
              <a:t>прошлой</a:t>
            </a:r>
            <a:r>
              <a:rPr lang="en-US" altLang="ru-RU" sz="2200" i="1" dirty="0">
                <a:latin typeface="Times New Roman" panose="02020603050405020304" pitchFamily="18" charset="0"/>
                <a:cs typeface="Times New Roman" panose="02020603050405020304" pitchFamily="18" charset="0"/>
              </a:rPr>
              <a:t> </a:t>
            </a:r>
            <a:r>
              <a:rPr lang="ru-RU" altLang="ru-RU" sz="2200" i="1" dirty="0">
                <a:latin typeface="Times New Roman" panose="02020603050405020304" pitchFamily="18" charset="0"/>
                <a:cs typeface="Times New Roman" panose="02020603050405020304" pitchFamily="18" charset="0"/>
              </a:rPr>
              <a:t>ночью</a:t>
            </a:r>
          </a:p>
          <a:p>
            <a:pPr marL="91440" indent="-91440" algn="ctr" eaLnBrk="1" fontAlgn="auto" hangingPunct="1">
              <a:lnSpc>
                <a:spcPct val="80000"/>
              </a:lnSpc>
              <a:buFont typeface="Wingdings" panose="05000000000000000000" pitchFamily="2" charset="2"/>
              <a:buNone/>
              <a:defRPr/>
            </a:pPr>
            <a:r>
              <a:rPr lang="en-US" altLang="ru-RU" sz="2200" dirty="0">
                <a:latin typeface="Times New Roman" panose="02020603050405020304" pitchFamily="18" charset="0"/>
                <a:cs typeface="Times New Roman" panose="02020603050405020304" pitchFamily="18" charset="0"/>
              </a:rPr>
              <a:t>Continuous:</a:t>
            </a:r>
          </a:p>
          <a:p>
            <a:pPr marL="91440" indent="-91440" eaLnBrk="1" fontAlgn="auto" hangingPunct="1">
              <a:lnSpc>
                <a:spcPct val="80000"/>
              </a:lnSpc>
              <a:defRPr/>
            </a:pPr>
            <a:r>
              <a:rPr lang="en-US" altLang="ru-RU" sz="2200" i="1" dirty="0">
                <a:latin typeface="Times New Roman" panose="02020603050405020304" pitchFamily="18" charset="0"/>
                <a:cs typeface="Times New Roman" panose="02020603050405020304" pitchFamily="18" charset="0"/>
              </a:rPr>
              <a:t>They were building a new school in our town when I arrived. – </a:t>
            </a:r>
            <a:r>
              <a:rPr lang="ru-RU" altLang="ru-RU" sz="2200" i="1" dirty="0">
                <a:latin typeface="Times New Roman" panose="02020603050405020304" pitchFamily="18" charset="0"/>
                <a:cs typeface="Times New Roman" panose="02020603050405020304" pitchFamily="18" charset="0"/>
              </a:rPr>
              <a:t>Они</a:t>
            </a:r>
            <a:r>
              <a:rPr lang="en-US" altLang="ru-RU" sz="2200" i="1" dirty="0">
                <a:latin typeface="Times New Roman" panose="02020603050405020304" pitchFamily="18" charset="0"/>
                <a:cs typeface="Times New Roman" panose="02020603050405020304" pitchFamily="18" charset="0"/>
              </a:rPr>
              <a:t> </a:t>
            </a:r>
            <a:r>
              <a:rPr lang="ru-RU" altLang="ru-RU" sz="2200" i="1" dirty="0">
                <a:latin typeface="Times New Roman" panose="02020603050405020304" pitchFamily="18" charset="0"/>
                <a:cs typeface="Times New Roman" panose="02020603050405020304" pitchFamily="18" charset="0"/>
              </a:rPr>
              <a:t>строили</a:t>
            </a:r>
            <a:r>
              <a:rPr lang="en-US" altLang="ru-RU" sz="2200" i="1" dirty="0">
                <a:latin typeface="Times New Roman" panose="02020603050405020304" pitchFamily="18" charset="0"/>
                <a:cs typeface="Times New Roman" panose="02020603050405020304" pitchFamily="18" charset="0"/>
              </a:rPr>
              <a:t> </a:t>
            </a:r>
            <a:r>
              <a:rPr lang="ru-RU" altLang="ru-RU" sz="2200" i="1" dirty="0">
                <a:latin typeface="Times New Roman" panose="02020603050405020304" pitchFamily="18" charset="0"/>
                <a:cs typeface="Times New Roman" panose="02020603050405020304" pitchFamily="18" charset="0"/>
              </a:rPr>
              <a:t>новую</a:t>
            </a:r>
            <a:r>
              <a:rPr lang="en-US" altLang="ru-RU" sz="2200" i="1" dirty="0">
                <a:latin typeface="Times New Roman" panose="02020603050405020304" pitchFamily="18" charset="0"/>
                <a:cs typeface="Times New Roman" panose="02020603050405020304" pitchFamily="18" charset="0"/>
              </a:rPr>
              <a:t> </a:t>
            </a:r>
            <a:r>
              <a:rPr lang="ru-RU" altLang="ru-RU" sz="2200" i="1" dirty="0">
                <a:latin typeface="Times New Roman" panose="02020603050405020304" pitchFamily="18" charset="0"/>
                <a:cs typeface="Times New Roman" panose="02020603050405020304" pitchFamily="18" charset="0"/>
              </a:rPr>
              <a:t>школу</a:t>
            </a:r>
            <a:r>
              <a:rPr lang="en-US" altLang="ru-RU" sz="2200" i="1" dirty="0">
                <a:latin typeface="Times New Roman" panose="02020603050405020304" pitchFamily="18" charset="0"/>
                <a:cs typeface="Times New Roman" panose="02020603050405020304" pitchFamily="18" charset="0"/>
              </a:rPr>
              <a:t> </a:t>
            </a:r>
            <a:r>
              <a:rPr lang="ru-RU" altLang="ru-RU" sz="2200" i="1" dirty="0">
                <a:latin typeface="Times New Roman" panose="02020603050405020304" pitchFamily="18" charset="0"/>
                <a:cs typeface="Times New Roman" panose="02020603050405020304" pitchFamily="18" charset="0"/>
              </a:rPr>
              <a:t>в</a:t>
            </a:r>
            <a:r>
              <a:rPr lang="en-US" altLang="ru-RU" sz="2200" i="1" dirty="0">
                <a:latin typeface="Times New Roman" panose="02020603050405020304" pitchFamily="18" charset="0"/>
                <a:cs typeface="Times New Roman" panose="02020603050405020304" pitchFamily="18" charset="0"/>
              </a:rPr>
              <a:t> </a:t>
            </a:r>
            <a:r>
              <a:rPr lang="ru-RU" altLang="ru-RU" sz="2200" i="1" dirty="0">
                <a:latin typeface="Times New Roman" panose="02020603050405020304" pitchFamily="18" charset="0"/>
                <a:cs typeface="Times New Roman" panose="02020603050405020304" pitchFamily="18" charset="0"/>
              </a:rPr>
              <a:t>нашем</a:t>
            </a:r>
            <a:r>
              <a:rPr lang="en-US" altLang="ru-RU" sz="2200" i="1" dirty="0">
                <a:latin typeface="Times New Roman" panose="02020603050405020304" pitchFamily="18" charset="0"/>
                <a:cs typeface="Times New Roman" panose="02020603050405020304" pitchFamily="18" charset="0"/>
              </a:rPr>
              <a:t> </a:t>
            </a:r>
            <a:r>
              <a:rPr lang="ru-RU" altLang="ru-RU" sz="2200" i="1" dirty="0">
                <a:latin typeface="Times New Roman" panose="02020603050405020304" pitchFamily="18" charset="0"/>
                <a:cs typeface="Times New Roman" panose="02020603050405020304" pitchFamily="18" charset="0"/>
              </a:rPr>
              <a:t>городе</a:t>
            </a:r>
            <a:r>
              <a:rPr lang="en-US" altLang="ru-RU" sz="2200" i="1" dirty="0">
                <a:latin typeface="Times New Roman" panose="02020603050405020304" pitchFamily="18" charset="0"/>
                <a:cs typeface="Times New Roman" panose="02020603050405020304" pitchFamily="18" charset="0"/>
              </a:rPr>
              <a:t>, </a:t>
            </a:r>
            <a:r>
              <a:rPr lang="ru-RU" altLang="ru-RU" sz="2200" i="1" dirty="0">
                <a:latin typeface="Times New Roman" panose="02020603050405020304" pitchFamily="18" charset="0"/>
                <a:cs typeface="Times New Roman" panose="02020603050405020304" pitchFamily="18" charset="0"/>
              </a:rPr>
              <a:t>когда</a:t>
            </a:r>
            <a:r>
              <a:rPr lang="en-US" altLang="ru-RU" sz="2200" i="1" dirty="0">
                <a:latin typeface="Times New Roman" panose="02020603050405020304" pitchFamily="18" charset="0"/>
                <a:cs typeface="Times New Roman" panose="02020603050405020304" pitchFamily="18" charset="0"/>
              </a:rPr>
              <a:t> </a:t>
            </a:r>
            <a:r>
              <a:rPr lang="ru-RU" altLang="ru-RU" sz="2200" i="1" dirty="0">
                <a:latin typeface="Times New Roman" panose="02020603050405020304" pitchFamily="18" charset="0"/>
                <a:cs typeface="Times New Roman" panose="02020603050405020304" pitchFamily="18" charset="0"/>
              </a:rPr>
              <a:t>я</a:t>
            </a:r>
            <a:r>
              <a:rPr lang="en-US" altLang="ru-RU" sz="2200" i="1" dirty="0">
                <a:latin typeface="Times New Roman" panose="02020603050405020304" pitchFamily="18" charset="0"/>
                <a:cs typeface="Times New Roman" panose="02020603050405020304" pitchFamily="18" charset="0"/>
              </a:rPr>
              <a:t> </a:t>
            </a:r>
            <a:r>
              <a:rPr lang="ru-RU" altLang="ru-RU" sz="2200" i="1" dirty="0">
                <a:latin typeface="Times New Roman" panose="02020603050405020304" pitchFamily="18" charset="0"/>
                <a:cs typeface="Times New Roman" panose="02020603050405020304" pitchFamily="18" charset="0"/>
              </a:rPr>
              <a:t>приехал</a:t>
            </a:r>
            <a:r>
              <a:rPr lang="en-US" altLang="ru-RU" sz="2200" i="1" dirty="0">
                <a:latin typeface="Times New Roman" panose="02020603050405020304" pitchFamily="18" charset="0"/>
                <a:cs typeface="Times New Roman" panose="02020603050405020304" pitchFamily="18" charset="0"/>
              </a:rPr>
              <a:t>.</a:t>
            </a:r>
            <a:endParaRPr lang="ru-RU" altLang="ru-RU" sz="2200" i="1" dirty="0">
              <a:latin typeface="Times New Roman" panose="02020603050405020304" pitchFamily="18" charset="0"/>
              <a:cs typeface="Times New Roman" panose="02020603050405020304" pitchFamily="18" charset="0"/>
            </a:endParaRPr>
          </a:p>
          <a:p>
            <a:pPr marL="91440" indent="-91440" eaLnBrk="1" fontAlgn="auto" hangingPunct="1">
              <a:lnSpc>
                <a:spcPct val="80000"/>
              </a:lnSpc>
              <a:defRPr/>
            </a:pPr>
            <a:r>
              <a:rPr lang="en-US" altLang="ru-RU" sz="2200" i="1" dirty="0">
                <a:latin typeface="Times New Roman" panose="02020603050405020304" pitchFamily="18" charset="0"/>
                <a:cs typeface="Times New Roman" panose="02020603050405020304" pitchFamily="18" charset="0"/>
              </a:rPr>
              <a:t>A new school was being built in our town when I arrived. – </a:t>
            </a:r>
            <a:r>
              <a:rPr lang="ru-RU" altLang="ru-RU" sz="2200" i="1" dirty="0">
                <a:latin typeface="Times New Roman" panose="02020603050405020304" pitchFamily="18" charset="0"/>
                <a:cs typeface="Times New Roman" panose="02020603050405020304" pitchFamily="18" charset="0"/>
              </a:rPr>
              <a:t>Новая</a:t>
            </a:r>
            <a:r>
              <a:rPr lang="en-US" altLang="ru-RU" sz="2200" i="1" dirty="0">
                <a:latin typeface="Times New Roman" panose="02020603050405020304" pitchFamily="18" charset="0"/>
                <a:cs typeface="Times New Roman" panose="02020603050405020304" pitchFamily="18" charset="0"/>
              </a:rPr>
              <a:t> </a:t>
            </a:r>
            <a:r>
              <a:rPr lang="ru-RU" altLang="ru-RU" sz="2200" i="1" dirty="0">
                <a:latin typeface="Times New Roman" panose="02020603050405020304" pitchFamily="18" charset="0"/>
                <a:cs typeface="Times New Roman" panose="02020603050405020304" pitchFamily="18" charset="0"/>
              </a:rPr>
              <a:t>школа</a:t>
            </a:r>
            <a:r>
              <a:rPr lang="en-US" altLang="ru-RU" sz="2200" i="1" dirty="0">
                <a:latin typeface="Times New Roman" panose="02020603050405020304" pitchFamily="18" charset="0"/>
                <a:cs typeface="Times New Roman" panose="02020603050405020304" pitchFamily="18" charset="0"/>
              </a:rPr>
              <a:t> </a:t>
            </a:r>
            <a:r>
              <a:rPr lang="ru-RU" altLang="ru-RU" sz="2200" i="1" dirty="0">
                <a:latin typeface="Times New Roman" panose="02020603050405020304" pitchFamily="18" charset="0"/>
                <a:cs typeface="Times New Roman" panose="02020603050405020304" pitchFamily="18" charset="0"/>
              </a:rPr>
              <a:t>строилась</a:t>
            </a:r>
            <a:r>
              <a:rPr lang="en-US" altLang="ru-RU" sz="2200" i="1" dirty="0">
                <a:latin typeface="Times New Roman" panose="02020603050405020304" pitchFamily="18" charset="0"/>
                <a:cs typeface="Times New Roman" panose="02020603050405020304" pitchFamily="18" charset="0"/>
              </a:rPr>
              <a:t> </a:t>
            </a:r>
            <a:r>
              <a:rPr lang="ru-RU" altLang="ru-RU" sz="2200" i="1" dirty="0">
                <a:latin typeface="Times New Roman" panose="02020603050405020304" pitchFamily="18" charset="0"/>
                <a:cs typeface="Times New Roman" panose="02020603050405020304" pitchFamily="18" charset="0"/>
              </a:rPr>
              <a:t>в</a:t>
            </a:r>
            <a:r>
              <a:rPr lang="en-US" altLang="ru-RU" sz="2200" i="1" dirty="0">
                <a:latin typeface="Times New Roman" panose="02020603050405020304" pitchFamily="18" charset="0"/>
                <a:cs typeface="Times New Roman" panose="02020603050405020304" pitchFamily="18" charset="0"/>
              </a:rPr>
              <a:t> </a:t>
            </a:r>
            <a:r>
              <a:rPr lang="ru-RU" altLang="ru-RU" sz="2200" i="1" dirty="0">
                <a:latin typeface="Times New Roman" panose="02020603050405020304" pitchFamily="18" charset="0"/>
                <a:cs typeface="Times New Roman" panose="02020603050405020304" pitchFamily="18" charset="0"/>
              </a:rPr>
              <a:t>нашем</a:t>
            </a:r>
            <a:r>
              <a:rPr lang="en-US" altLang="ru-RU" sz="2200" i="1" dirty="0">
                <a:latin typeface="Times New Roman" panose="02020603050405020304" pitchFamily="18" charset="0"/>
                <a:cs typeface="Times New Roman" panose="02020603050405020304" pitchFamily="18" charset="0"/>
              </a:rPr>
              <a:t> </a:t>
            </a:r>
            <a:r>
              <a:rPr lang="ru-RU" altLang="ru-RU" sz="2200" i="1" dirty="0">
                <a:latin typeface="Times New Roman" panose="02020603050405020304" pitchFamily="18" charset="0"/>
                <a:cs typeface="Times New Roman" panose="02020603050405020304" pitchFamily="18" charset="0"/>
              </a:rPr>
              <a:t>городе</a:t>
            </a:r>
            <a:r>
              <a:rPr lang="en-US" altLang="ru-RU" sz="2200" i="1" dirty="0">
                <a:latin typeface="Times New Roman" panose="02020603050405020304" pitchFamily="18" charset="0"/>
                <a:cs typeface="Times New Roman" panose="02020603050405020304" pitchFamily="18" charset="0"/>
              </a:rPr>
              <a:t>, </a:t>
            </a:r>
            <a:r>
              <a:rPr lang="ru-RU" altLang="ru-RU" sz="2200" i="1" dirty="0">
                <a:latin typeface="Times New Roman" panose="02020603050405020304" pitchFamily="18" charset="0"/>
                <a:cs typeface="Times New Roman" panose="02020603050405020304" pitchFamily="18" charset="0"/>
              </a:rPr>
              <a:t>когда</a:t>
            </a:r>
            <a:r>
              <a:rPr lang="en-US" altLang="ru-RU" sz="2200" i="1" dirty="0">
                <a:latin typeface="Times New Roman" panose="02020603050405020304" pitchFamily="18" charset="0"/>
                <a:cs typeface="Times New Roman" panose="02020603050405020304" pitchFamily="18" charset="0"/>
              </a:rPr>
              <a:t> </a:t>
            </a:r>
            <a:r>
              <a:rPr lang="ru-RU" altLang="ru-RU" sz="2200" i="1" dirty="0">
                <a:latin typeface="Times New Roman" panose="02020603050405020304" pitchFamily="18" charset="0"/>
                <a:cs typeface="Times New Roman" panose="02020603050405020304" pitchFamily="18" charset="0"/>
              </a:rPr>
              <a:t>я</a:t>
            </a:r>
            <a:r>
              <a:rPr lang="en-US" altLang="ru-RU" sz="2200" i="1" dirty="0">
                <a:latin typeface="Times New Roman" panose="02020603050405020304" pitchFamily="18" charset="0"/>
                <a:cs typeface="Times New Roman" panose="02020603050405020304" pitchFamily="18" charset="0"/>
              </a:rPr>
              <a:t> </a:t>
            </a:r>
            <a:r>
              <a:rPr lang="ru-RU" altLang="ru-RU" sz="2200" i="1" dirty="0">
                <a:latin typeface="Times New Roman" panose="02020603050405020304" pitchFamily="18" charset="0"/>
                <a:cs typeface="Times New Roman" panose="02020603050405020304" pitchFamily="18" charset="0"/>
              </a:rPr>
              <a:t>приехал</a:t>
            </a:r>
            <a:r>
              <a:rPr lang="en-US" altLang="ru-RU" sz="2200" i="1" dirty="0">
                <a:latin typeface="Times New Roman" panose="02020603050405020304" pitchFamily="18" charset="0"/>
                <a:cs typeface="Times New Roman" panose="02020603050405020304" pitchFamily="18" charset="0"/>
              </a:rPr>
              <a:t>. </a:t>
            </a:r>
          </a:p>
          <a:p>
            <a:pPr marL="91440" indent="-91440" algn="ctr" eaLnBrk="1" fontAlgn="auto" hangingPunct="1">
              <a:lnSpc>
                <a:spcPct val="80000"/>
              </a:lnSpc>
              <a:buFont typeface="Wingdings" panose="05000000000000000000" pitchFamily="2" charset="2"/>
              <a:buNone/>
              <a:defRPr/>
            </a:pPr>
            <a:r>
              <a:rPr lang="en-US" altLang="ru-RU" sz="2200" dirty="0">
                <a:latin typeface="Times New Roman" panose="02020603050405020304" pitchFamily="18" charset="0"/>
                <a:cs typeface="Times New Roman" panose="02020603050405020304" pitchFamily="18" charset="0"/>
              </a:rPr>
              <a:t>Perfect:</a:t>
            </a:r>
          </a:p>
          <a:p>
            <a:pPr marL="91440" indent="-91440" eaLnBrk="1" fontAlgn="auto" hangingPunct="1">
              <a:lnSpc>
                <a:spcPct val="80000"/>
              </a:lnSpc>
              <a:defRPr/>
            </a:pPr>
            <a:r>
              <a:rPr lang="en-US" altLang="ru-RU" sz="2200" i="1" dirty="0">
                <a:latin typeface="Times New Roman" panose="02020603050405020304" pitchFamily="18" charset="0"/>
                <a:cs typeface="Times New Roman" panose="02020603050405020304" pitchFamily="18" charset="0"/>
              </a:rPr>
              <a:t>I had written a letter before you came. – </a:t>
            </a:r>
            <a:r>
              <a:rPr lang="ru-RU" altLang="ru-RU" sz="2200" i="1" dirty="0">
                <a:latin typeface="Times New Roman" panose="02020603050405020304" pitchFamily="18" charset="0"/>
                <a:cs typeface="Times New Roman" panose="02020603050405020304" pitchFamily="18" charset="0"/>
              </a:rPr>
              <a:t>Я написал письмо до того, как вы пришли. </a:t>
            </a:r>
          </a:p>
          <a:p>
            <a:pPr marL="91440" indent="-91440" eaLnBrk="1" fontAlgn="auto" hangingPunct="1">
              <a:lnSpc>
                <a:spcPct val="80000"/>
              </a:lnSpc>
              <a:defRPr/>
            </a:pPr>
            <a:r>
              <a:rPr lang="en-US" altLang="ru-RU" sz="2200" i="1" dirty="0">
                <a:latin typeface="Times New Roman" panose="02020603050405020304" pitchFamily="18" charset="0"/>
                <a:cs typeface="Times New Roman" panose="02020603050405020304" pitchFamily="18" charset="0"/>
              </a:rPr>
              <a:t>The letter had been written by me before you came. – </a:t>
            </a:r>
            <a:r>
              <a:rPr lang="ru-RU" altLang="ru-RU" sz="2200" i="1" dirty="0">
                <a:latin typeface="Times New Roman" panose="02020603050405020304" pitchFamily="18" charset="0"/>
                <a:cs typeface="Times New Roman" panose="02020603050405020304" pitchFamily="18" charset="0"/>
              </a:rPr>
              <a:t>Письмо</a:t>
            </a:r>
            <a:r>
              <a:rPr lang="en-US" altLang="ru-RU" sz="2200" i="1" dirty="0">
                <a:latin typeface="Times New Roman" panose="02020603050405020304" pitchFamily="18" charset="0"/>
                <a:cs typeface="Times New Roman" panose="02020603050405020304" pitchFamily="18" charset="0"/>
              </a:rPr>
              <a:t> </a:t>
            </a:r>
            <a:r>
              <a:rPr lang="ru-RU" altLang="ru-RU" sz="2200" i="1" dirty="0">
                <a:latin typeface="Times New Roman" panose="02020603050405020304" pitchFamily="18" charset="0"/>
                <a:cs typeface="Times New Roman" panose="02020603050405020304" pitchFamily="18" charset="0"/>
              </a:rPr>
              <a:t>было</a:t>
            </a:r>
            <a:r>
              <a:rPr lang="en-US" altLang="ru-RU" sz="2200" i="1" dirty="0">
                <a:latin typeface="Times New Roman" panose="02020603050405020304" pitchFamily="18" charset="0"/>
                <a:cs typeface="Times New Roman" panose="02020603050405020304" pitchFamily="18" charset="0"/>
              </a:rPr>
              <a:t> </a:t>
            </a:r>
            <a:r>
              <a:rPr lang="ru-RU" altLang="ru-RU" sz="2200" i="1" dirty="0">
                <a:latin typeface="Times New Roman" panose="02020603050405020304" pitchFamily="18" charset="0"/>
                <a:cs typeface="Times New Roman" panose="02020603050405020304" pitchFamily="18" charset="0"/>
              </a:rPr>
              <a:t>написано</a:t>
            </a:r>
            <a:r>
              <a:rPr lang="en-US" altLang="ru-RU" sz="2200" i="1" dirty="0">
                <a:latin typeface="Times New Roman" panose="02020603050405020304" pitchFamily="18" charset="0"/>
                <a:cs typeface="Times New Roman" panose="02020603050405020304" pitchFamily="18" charset="0"/>
              </a:rPr>
              <a:t> </a:t>
            </a:r>
            <a:r>
              <a:rPr lang="ru-RU" altLang="ru-RU" sz="2200" i="1" dirty="0">
                <a:latin typeface="Times New Roman" panose="02020603050405020304" pitchFamily="18" charset="0"/>
                <a:cs typeface="Times New Roman" panose="02020603050405020304" pitchFamily="18" charset="0"/>
              </a:rPr>
              <a:t>мною</a:t>
            </a:r>
            <a:r>
              <a:rPr lang="en-US" altLang="ru-RU" sz="2200" i="1" dirty="0">
                <a:latin typeface="Times New Roman" panose="02020603050405020304" pitchFamily="18" charset="0"/>
                <a:cs typeface="Times New Roman" panose="02020603050405020304" pitchFamily="18" charset="0"/>
              </a:rPr>
              <a:t> </a:t>
            </a:r>
            <a:r>
              <a:rPr lang="ru-RU" altLang="ru-RU" sz="2200" i="1" dirty="0">
                <a:latin typeface="Times New Roman" panose="02020603050405020304" pitchFamily="18" charset="0"/>
                <a:cs typeface="Times New Roman" panose="02020603050405020304" pitchFamily="18" charset="0"/>
              </a:rPr>
              <a:t>до</a:t>
            </a:r>
            <a:r>
              <a:rPr lang="en-US" altLang="ru-RU" sz="2200" i="1" dirty="0">
                <a:latin typeface="Times New Roman" panose="02020603050405020304" pitchFamily="18" charset="0"/>
                <a:cs typeface="Times New Roman" panose="02020603050405020304" pitchFamily="18" charset="0"/>
              </a:rPr>
              <a:t> </a:t>
            </a:r>
            <a:r>
              <a:rPr lang="ru-RU" altLang="ru-RU" sz="2200" i="1" dirty="0">
                <a:latin typeface="Times New Roman" panose="02020603050405020304" pitchFamily="18" charset="0"/>
                <a:cs typeface="Times New Roman" panose="02020603050405020304" pitchFamily="18" charset="0"/>
              </a:rPr>
              <a:t>того</a:t>
            </a:r>
            <a:r>
              <a:rPr lang="en-US" altLang="ru-RU" sz="2200" i="1" dirty="0">
                <a:latin typeface="Times New Roman" panose="02020603050405020304" pitchFamily="18" charset="0"/>
                <a:cs typeface="Times New Roman" panose="02020603050405020304" pitchFamily="18" charset="0"/>
              </a:rPr>
              <a:t>, </a:t>
            </a:r>
            <a:r>
              <a:rPr lang="ru-RU" altLang="ru-RU" sz="2200" i="1" dirty="0">
                <a:latin typeface="Times New Roman" panose="02020603050405020304" pitchFamily="18" charset="0"/>
                <a:cs typeface="Times New Roman" panose="02020603050405020304" pitchFamily="18" charset="0"/>
              </a:rPr>
              <a:t>как</a:t>
            </a:r>
            <a:r>
              <a:rPr lang="en-US" altLang="ru-RU" sz="2200" i="1" dirty="0">
                <a:latin typeface="Times New Roman" panose="02020603050405020304" pitchFamily="18" charset="0"/>
                <a:cs typeface="Times New Roman" panose="02020603050405020304" pitchFamily="18" charset="0"/>
              </a:rPr>
              <a:t> </a:t>
            </a:r>
            <a:r>
              <a:rPr lang="ru-RU" altLang="ru-RU" sz="2200" i="1" dirty="0">
                <a:latin typeface="Times New Roman" panose="02020603050405020304" pitchFamily="18" charset="0"/>
                <a:cs typeface="Times New Roman" panose="02020603050405020304" pitchFamily="18" charset="0"/>
              </a:rPr>
              <a:t>вы</a:t>
            </a:r>
            <a:r>
              <a:rPr lang="en-US" altLang="ru-RU" sz="2200" i="1" dirty="0">
                <a:latin typeface="Times New Roman" panose="02020603050405020304" pitchFamily="18" charset="0"/>
                <a:cs typeface="Times New Roman" panose="02020603050405020304" pitchFamily="18" charset="0"/>
              </a:rPr>
              <a:t> </a:t>
            </a:r>
            <a:r>
              <a:rPr lang="ru-RU" altLang="ru-RU" sz="2200" i="1" dirty="0">
                <a:latin typeface="Times New Roman" panose="02020603050405020304" pitchFamily="18" charset="0"/>
                <a:cs typeface="Times New Roman" panose="02020603050405020304" pitchFamily="18" charset="0"/>
              </a:rPr>
              <a:t>пришли</a:t>
            </a:r>
            <a:r>
              <a:rPr lang="en-US" altLang="ru-RU" sz="2200" i="1" dirty="0">
                <a:latin typeface="Times New Roman" panose="02020603050405020304" pitchFamily="18" charset="0"/>
                <a:cs typeface="Times New Roman" panose="02020603050405020304" pitchFamily="18" charset="0"/>
              </a:rPr>
              <a:t>.</a:t>
            </a:r>
            <a:endParaRPr lang="ru-RU" altLang="ru-RU" sz="2200" i="1" dirty="0">
              <a:latin typeface="Times New Roman" panose="02020603050405020304" pitchFamily="18" charset="0"/>
              <a:cs typeface="Times New Roman" panose="02020603050405020304" pitchFamily="18" charset="0"/>
            </a:endParaRPr>
          </a:p>
          <a:p>
            <a:pPr marL="91440" indent="-91440" eaLnBrk="1" fontAlgn="auto" hangingPunct="1">
              <a:lnSpc>
                <a:spcPct val="80000"/>
              </a:lnSpc>
              <a:defRPr/>
            </a:pPr>
            <a:endParaRPr lang="ru-RU" altLang="ru-RU" dirty="0">
              <a:solidFill>
                <a:schemeClr val="tx1">
                  <a:lumMod val="75000"/>
                  <a:lumOff val="25000"/>
                </a:schemeClr>
              </a:solidFill>
            </a:endParaRPr>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3">
            <a:extLst>
              <a:ext uri="{FF2B5EF4-FFF2-40B4-BE49-F238E27FC236}">
                <a16:creationId xmlns:a16="http://schemas.microsoft.com/office/drawing/2014/main" id="{E42E918E-DFD1-AB61-EF89-3E82298F012B}"/>
              </a:ext>
            </a:extLst>
          </p:cNvPr>
          <p:cNvSpPr>
            <a:spLocks noGrp="1" noChangeArrowheads="1"/>
          </p:cNvSpPr>
          <p:nvPr>
            <p:ph type="body" idx="4294967295"/>
          </p:nvPr>
        </p:nvSpPr>
        <p:spPr>
          <a:xfrm>
            <a:off x="365125" y="593725"/>
            <a:ext cx="8705850" cy="6264275"/>
          </a:xfrm>
        </p:spPr>
        <p:txBody>
          <a:bodyPr/>
          <a:lstStyle/>
          <a:p>
            <a:pPr algn="r" eaLnBrk="1" hangingPunct="1">
              <a:buFont typeface="Wingdings" panose="05000000000000000000" pitchFamily="2" charset="2"/>
              <a:buNone/>
            </a:pPr>
            <a:r>
              <a:rPr lang="ru-RU" altLang="ru-RU" sz="3200">
                <a:solidFill>
                  <a:srgbClr val="800000"/>
                </a:solidFill>
                <a:latin typeface="Times New Roman" panose="02020603050405020304" pitchFamily="18" charset="0"/>
                <a:cs typeface="Times New Roman" panose="02020603050405020304" pitchFamily="18" charset="0"/>
              </a:rPr>
              <a:t>Формы Будущего времени пассивного залога </a:t>
            </a:r>
          </a:p>
          <a:p>
            <a:pPr algn="ctr" eaLnBrk="1" hangingPunct="1">
              <a:buFont typeface="Wingdings" panose="05000000000000000000" pitchFamily="2" charset="2"/>
              <a:buNone/>
            </a:pPr>
            <a:endParaRPr lang="ru-RU" altLang="ru-RU">
              <a:solidFill>
                <a:srgbClr val="0070C0"/>
              </a:solidFill>
              <a:latin typeface="Times New Roman" panose="02020603050405020304" pitchFamily="18" charset="0"/>
              <a:cs typeface="Times New Roman" panose="02020603050405020304" pitchFamily="18" charset="0"/>
            </a:endParaRPr>
          </a:p>
          <a:p>
            <a:pPr algn="ctr" eaLnBrk="1" hangingPunct="1">
              <a:buFont typeface="Wingdings" panose="05000000000000000000" pitchFamily="2" charset="2"/>
              <a:buNone/>
            </a:pPr>
            <a:r>
              <a:rPr lang="en-US" altLang="ru-RU">
                <a:latin typeface="Times New Roman" panose="02020603050405020304" pitchFamily="18" charset="0"/>
                <a:cs typeface="Times New Roman" panose="02020603050405020304" pitchFamily="18" charset="0"/>
              </a:rPr>
              <a:t>Indefinite:</a:t>
            </a:r>
          </a:p>
          <a:p>
            <a:pPr eaLnBrk="1" hangingPunct="1">
              <a:buFont typeface="Wingdings" panose="05000000000000000000" pitchFamily="2" charset="2"/>
              <a:buNone/>
            </a:pPr>
            <a:r>
              <a:rPr lang="en-US" altLang="ru-RU" i="1">
                <a:latin typeface="Times New Roman" panose="02020603050405020304" pitchFamily="18" charset="0"/>
                <a:cs typeface="Times New Roman" panose="02020603050405020304" pitchFamily="18" charset="0"/>
              </a:rPr>
              <a:t>We shall pack the suitcases in ten minutes. – Мы уложим чемоданы через десять минут. 	</a:t>
            </a:r>
            <a:endParaRPr lang="ru-RU" altLang="ru-RU" i="1">
              <a:latin typeface="Times New Roman" panose="02020603050405020304" pitchFamily="18" charset="0"/>
              <a:cs typeface="Times New Roman" panose="02020603050405020304" pitchFamily="18" charset="0"/>
            </a:endParaRPr>
          </a:p>
          <a:p>
            <a:pPr eaLnBrk="1" hangingPunct="1">
              <a:buFont typeface="Wingdings" panose="05000000000000000000" pitchFamily="2" charset="2"/>
              <a:buNone/>
            </a:pPr>
            <a:r>
              <a:rPr lang="en-US" altLang="ru-RU" i="1">
                <a:latin typeface="Times New Roman" panose="02020603050405020304" pitchFamily="18" charset="0"/>
                <a:cs typeface="Times New Roman" panose="02020603050405020304" pitchFamily="18" charset="0"/>
              </a:rPr>
              <a:t>The suitcases will be packed in ten minutes. – Чемоданы будут уложены через десять минут.</a:t>
            </a:r>
          </a:p>
          <a:p>
            <a:pPr algn="ctr" eaLnBrk="1" hangingPunct="1">
              <a:buFont typeface="Wingdings" panose="05000000000000000000" pitchFamily="2" charset="2"/>
              <a:buNone/>
            </a:pPr>
            <a:r>
              <a:rPr lang="ru-RU" altLang="ru-RU">
                <a:latin typeface="Times New Roman" panose="02020603050405020304" pitchFamily="18" charset="0"/>
                <a:cs typeface="Times New Roman" panose="02020603050405020304" pitchFamily="18" charset="0"/>
              </a:rPr>
              <a:t>Perfect:</a:t>
            </a:r>
          </a:p>
          <a:p>
            <a:pPr eaLnBrk="1" hangingPunct="1">
              <a:buFont typeface="Wingdings" panose="05000000000000000000" pitchFamily="2" charset="2"/>
              <a:buNone/>
            </a:pPr>
            <a:r>
              <a:rPr lang="ru-RU" altLang="ru-RU" i="1">
                <a:latin typeface="Times New Roman" panose="02020603050405020304" pitchFamily="18" charset="0"/>
                <a:cs typeface="Times New Roman" panose="02020603050405020304" pitchFamily="18" charset="0"/>
              </a:rPr>
              <a:t>I shall have translated the article by 6 o’clock. – Я переведу статью к шести часам. 	</a:t>
            </a:r>
          </a:p>
          <a:p>
            <a:pPr eaLnBrk="1" hangingPunct="1">
              <a:buFont typeface="Wingdings" panose="05000000000000000000" pitchFamily="2" charset="2"/>
              <a:buNone/>
            </a:pPr>
            <a:r>
              <a:rPr lang="ru-RU" altLang="ru-RU" i="1">
                <a:latin typeface="Times New Roman" panose="02020603050405020304" pitchFamily="18" charset="0"/>
                <a:cs typeface="Times New Roman" panose="02020603050405020304" pitchFamily="18" charset="0"/>
              </a:rPr>
              <a:t>The article will have been translated by 6 o’clock. – Статья будет переведена к шести часам.</a:t>
            </a:r>
          </a:p>
          <a:p>
            <a:pPr eaLnBrk="1" hangingPunct="1">
              <a:buFont typeface="Wingdings" panose="05000000000000000000" pitchFamily="2" charset="2"/>
              <a:buNone/>
            </a:pPr>
            <a:endParaRPr lang="ru-RU" altLang="ru-RU"/>
          </a:p>
        </p:txBody>
      </p:sp>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Прямоугольник 1">
            <a:extLst>
              <a:ext uri="{FF2B5EF4-FFF2-40B4-BE49-F238E27FC236}">
                <a16:creationId xmlns:a16="http://schemas.microsoft.com/office/drawing/2014/main" id="{2ABD4E0A-B279-EBEC-CD94-6665041861AF}"/>
              </a:ext>
            </a:extLst>
          </p:cNvPr>
          <p:cNvSpPr>
            <a:spLocks noChangeArrowheads="1"/>
          </p:cNvSpPr>
          <p:nvPr/>
        </p:nvSpPr>
        <p:spPr bwMode="auto">
          <a:xfrm>
            <a:off x="971550" y="368300"/>
            <a:ext cx="7334250" cy="618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9pPr>
          </a:lstStyle>
          <a:p>
            <a:pPr>
              <a:lnSpc>
                <a:spcPct val="100000"/>
              </a:lnSpc>
              <a:spcBef>
                <a:spcPct val="0"/>
              </a:spcBef>
              <a:buFontTx/>
              <a:buNone/>
            </a:pPr>
            <a:r>
              <a:rPr lang="en-US" altLang="ru-RU" sz="1800" b="1"/>
              <a:t>1. He teaches English. / English ................... by him.</a:t>
            </a:r>
          </a:p>
          <a:p>
            <a:pPr>
              <a:lnSpc>
                <a:spcPct val="100000"/>
              </a:lnSpc>
              <a:spcBef>
                <a:spcPct val="0"/>
              </a:spcBef>
              <a:buFontTx/>
              <a:buNone/>
            </a:pPr>
            <a:r>
              <a:rPr lang="en-US" altLang="ru-RU" sz="1800" b="1"/>
              <a:t>taught</a:t>
            </a:r>
          </a:p>
          <a:p>
            <a:pPr>
              <a:lnSpc>
                <a:spcPct val="100000"/>
              </a:lnSpc>
              <a:spcBef>
                <a:spcPct val="0"/>
              </a:spcBef>
              <a:buFontTx/>
              <a:buNone/>
            </a:pPr>
            <a:r>
              <a:rPr lang="en-US" altLang="ru-RU" sz="1800" b="1"/>
              <a:t>is taught</a:t>
            </a:r>
          </a:p>
          <a:p>
            <a:pPr>
              <a:lnSpc>
                <a:spcPct val="100000"/>
              </a:lnSpc>
              <a:spcBef>
                <a:spcPct val="0"/>
              </a:spcBef>
              <a:buFontTx/>
              <a:buNone/>
            </a:pPr>
            <a:r>
              <a:rPr lang="en-US" altLang="ru-RU" sz="1800" b="1"/>
              <a:t>was taught</a:t>
            </a:r>
          </a:p>
          <a:p>
            <a:pPr>
              <a:lnSpc>
                <a:spcPct val="100000"/>
              </a:lnSpc>
              <a:spcBef>
                <a:spcPct val="0"/>
              </a:spcBef>
              <a:buFontTx/>
              <a:buNone/>
            </a:pPr>
            <a:r>
              <a:rPr lang="en-US" altLang="ru-RU" sz="1800" b="1"/>
              <a:t>2. The child is eating bananas. / Bananas .................... by the child.</a:t>
            </a:r>
          </a:p>
          <a:p>
            <a:pPr>
              <a:lnSpc>
                <a:spcPct val="100000"/>
              </a:lnSpc>
              <a:spcBef>
                <a:spcPct val="0"/>
              </a:spcBef>
              <a:buFontTx/>
              <a:buNone/>
            </a:pPr>
            <a:r>
              <a:rPr lang="en-US" altLang="ru-RU" sz="1800" b="1"/>
              <a:t>are eaten</a:t>
            </a:r>
          </a:p>
          <a:p>
            <a:pPr>
              <a:lnSpc>
                <a:spcPct val="100000"/>
              </a:lnSpc>
              <a:spcBef>
                <a:spcPct val="0"/>
              </a:spcBef>
              <a:buFontTx/>
              <a:buNone/>
            </a:pPr>
            <a:r>
              <a:rPr lang="en-US" altLang="ru-RU" sz="1800" b="1"/>
              <a:t>are being eaten</a:t>
            </a:r>
          </a:p>
          <a:p>
            <a:pPr>
              <a:lnSpc>
                <a:spcPct val="100000"/>
              </a:lnSpc>
              <a:spcBef>
                <a:spcPct val="0"/>
              </a:spcBef>
              <a:buFontTx/>
              <a:buNone/>
            </a:pPr>
            <a:r>
              <a:rPr lang="en-US" altLang="ru-RU" sz="1800" b="1"/>
              <a:t>have been eaten</a:t>
            </a:r>
          </a:p>
          <a:p>
            <a:pPr>
              <a:lnSpc>
                <a:spcPct val="100000"/>
              </a:lnSpc>
              <a:spcBef>
                <a:spcPct val="0"/>
              </a:spcBef>
              <a:buFontTx/>
              <a:buNone/>
            </a:pPr>
            <a:r>
              <a:rPr lang="en-US" altLang="ru-RU" sz="1800" b="1"/>
              <a:t>3. She is writing a letter. / A letter ....................... by her.</a:t>
            </a:r>
          </a:p>
          <a:p>
            <a:pPr>
              <a:lnSpc>
                <a:spcPct val="100000"/>
              </a:lnSpc>
              <a:spcBef>
                <a:spcPct val="0"/>
              </a:spcBef>
              <a:buFontTx/>
              <a:buNone/>
            </a:pPr>
            <a:r>
              <a:rPr lang="en-US" altLang="ru-RU" sz="1800" b="1"/>
              <a:t>is written</a:t>
            </a:r>
          </a:p>
          <a:p>
            <a:pPr>
              <a:lnSpc>
                <a:spcPct val="100000"/>
              </a:lnSpc>
              <a:spcBef>
                <a:spcPct val="0"/>
              </a:spcBef>
              <a:buFontTx/>
              <a:buNone/>
            </a:pPr>
            <a:r>
              <a:rPr lang="en-US" altLang="ru-RU" sz="1800" b="1"/>
              <a:t>is being written</a:t>
            </a:r>
          </a:p>
          <a:p>
            <a:pPr>
              <a:lnSpc>
                <a:spcPct val="100000"/>
              </a:lnSpc>
              <a:spcBef>
                <a:spcPct val="0"/>
              </a:spcBef>
              <a:buFontTx/>
              <a:buNone/>
            </a:pPr>
            <a:r>
              <a:rPr lang="en-US" altLang="ru-RU" sz="1800" b="1"/>
              <a:t>has been written</a:t>
            </a:r>
          </a:p>
          <a:p>
            <a:pPr>
              <a:lnSpc>
                <a:spcPct val="100000"/>
              </a:lnSpc>
              <a:spcBef>
                <a:spcPct val="0"/>
              </a:spcBef>
              <a:buFontTx/>
              <a:buNone/>
            </a:pPr>
            <a:r>
              <a:rPr lang="en-US" altLang="ru-RU" sz="1800" b="1"/>
              <a:t>4. The master punished the servant. / The servant ......................... by the master.</a:t>
            </a:r>
          </a:p>
          <a:p>
            <a:pPr>
              <a:lnSpc>
                <a:spcPct val="100000"/>
              </a:lnSpc>
              <a:spcBef>
                <a:spcPct val="0"/>
              </a:spcBef>
              <a:buFontTx/>
              <a:buNone/>
            </a:pPr>
            <a:r>
              <a:rPr lang="en-US" altLang="ru-RU" sz="1800" b="1"/>
              <a:t>is punished</a:t>
            </a:r>
          </a:p>
          <a:p>
            <a:pPr>
              <a:lnSpc>
                <a:spcPct val="100000"/>
              </a:lnSpc>
              <a:spcBef>
                <a:spcPct val="0"/>
              </a:spcBef>
              <a:buFontTx/>
              <a:buNone/>
            </a:pPr>
            <a:r>
              <a:rPr lang="en-US" altLang="ru-RU" sz="1800" b="1"/>
              <a:t>was punished</a:t>
            </a:r>
          </a:p>
          <a:p>
            <a:pPr>
              <a:lnSpc>
                <a:spcPct val="100000"/>
              </a:lnSpc>
              <a:spcBef>
                <a:spcPct val="0"/>
              </a:spcBef>
              <a:buFontTx/>
              <a:buNone/>
            </a:pPr>
            <a:r>
              <a:rPr lang="en-US" altLang="ru-RU" sz="1800" b="1"/>
              <a:t>has punished</a:t>
            </a:r>
          </a:p>
          <a:p>
            <a:pPr>
              <a:lnSpc>
                <a:spcPct val="100000"/>
              </a:lnSpc>
              <a:spcBef>
                <a:spcPct val="0"/>
              </a:spcBef>
              <a:buFontTx/>
              <a:buNone/>
            </a:pPr>
            <a:r>
              <a:rPr lang="en-US" altLang="ru-RU" sz="1800" b="1"/>
              <a:t>5. He was writing a book. / A book ....................... by him.</a:t>
            </a:r>
          </a:p>
          <a:p>
            <a:pPr>
              <a:lnSpc>
                <a:spcPct val="100000"/>
              </a:lnSpc>
              <a:spcBef>
                <a:spcPct val="0"/>
              </a:spcBef>
              <a:buFontTx/>
              <a:buNone/>
            </a:pPr>
            <a:r>
              <a:rPr lang="en-US" altLang="ru-RU" sz="1800" b="1"/>
              <a:t>was written</a:t>
            </a:r>
          </a:p>
          <a:p>
            <a:pPr>
              <a:lnSpc>
                <a:spcPct val="100000"/>
              </a:lnSpc>
              <a:spcBef>
                <a:spcPct val="0"/>
              </a:spcBef>
              <a:buFontTx/>
              <a:buNone/>
            </a:pPr>
            <a:r>
              <a:rPr lang="en-US" altLang="ru-RU" sz="1800" b="1"/>
              <a:t>had written</a:t>
            </a:r>
          </a:p>
          <a:p>
            <a:pPr>
              <a:lnSpc>
                <a:spcPct val="100000"/>
              </a:lnSpc>
              <a:spcBef>
                <a:spcPct val="0"/>
              </a:spcBef>
              <a:buFontTx/>
              <a:buNone/>
            </a:pPr>
            <a:r>
              <a:rPr lang="en-US" altLang="ru-RU" sz="1800" b="1"/>
              <a:t>was being written</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Прямоугольник 1">
            <a:extLst>
              <a:ext uri="{FF2B5EF4-FFF2-40B4-BE49-F238E27FC236}">
                <a16:creationId xmlns:a16="http://schemas.microsoft.com/office/drawing/2014/main" id="{19F7BF05-2810-7611-70F8-37D60F9B9A30}"/>
              </a:ext>
            </a:extLst>
          </p:cNvPr>
          <p:cNvSpPr>
            <a:spLocks noChangeArrowheads="1"/>
          </p:cNvSpPr>
          <p:nvPr/>
        </p:nvSpPr>
        <p:spPr bwMode="auto">
          <a:xfrm>
            <a:off x="1638300" y="895350"/>
            <a:ext cx="52197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9pPr>
          </a:lstStyle>
          <a:p>
            <a:pPr>
              <a:lnSpc>
                <a:spcPct val="100000"/>
              </a:lnSpc>
              <a:spcBef>
                <a:spcPct val="0"/>
              </a:spcBef>
              <a:buFontTx/>
              <a:buNone/>
            </a:pPr>
            <a:r>
              <a:rPr lang="en-US" altLang="ru-RU" sz="2000"/>
              <a:t>1. English is taught by him.</a:t>
            </a:r>
          </a:p>
          <a:p>
            <a:pPr>
              <a:lnSpc>
                <a:spcPct val="100000"/>
              </a:lnSpc>
              <a:spcBef>
                <a:spcPct val="0"/>
              </a:spcBef>
              <a:buFontTx/>
              <a:buNone/>
            </a:pPr>
            <a:endParaRPr lang="en-US" altLang="ru-RU" sz="2000"/>
          </a:p>
          <a:p>
            <a:pPr>
              <a:lnSpc>
                <a:spcPct val="100000"/>
              </a:lnSpc>
              <a:spcBef>
                <a:spcPct val="0"/>
              </a:spcBef>
              <a:buFontTx/>
              <a:buNone/>
            </a:pPr>
            <a:r>
              <a:rPr lang="en-US" altLang="ru-RU" sz="2000"/>
              <a:t>2. Bananas are being eaten by the child.</a:t>
            </a:r>
          </a:p>
          <a:p>
            <a:pPr>
              <a:lnSpc>
                <a:spcPct val="100000"/>
              </a:lnSpc>
              <a:spcBef>
                <a:spcPct val="0"/>
              </a:spcBef>
              <a:buFontTx/>
              <a:buNone/>
            </a:pPr>
            <a:endParaRPr lang="en-US" altLang="ru-RU" sz="2000"/>
          </a:p>
          <a:p>
            <a:pPr>
              <a:lnSpc>
                <a:spcPct val="100000"/>
              </a:lnSpc>
              <a:spcBef>
                <a:spcPct val="0"/>
              </a:spcBef>
              <a:buFontTx/>
              <a:buNone/>
            </a:pPr>
            <a:r>
              <a:rPr lang="en-US" altLang="ru-RU" sz="2000"/>
              <a:t>3. A letter is being written by her.</a:t>
            </a:r>
          </a:p>
          <a:p>
            <a:pPr>
              <a:lnSpc>
                <a:spcPct val="100000"/>
              </a:lnSpc>
              <a:spcBef>
                <a:spcPct val="0"/>
              </a:spcBef>
              <a:buFontTx/>
              <a:buNone/>
            </a:pPr>
            <a:endParaRPr lang="en-US" altLang="ru-RU" sz="2000"/>
          </a:p>
          <a:p>
            <a:pPr>
              <a:lnSpc>
                <a:spcPct val="100000"/>
              </a:lnSpc>
              <a:spcBef>
                <a:spcPct val="0"/>
              </a:spcBef>
              <a:buFontTx/>
              <a:buNone/>
            </a:pPr>
            <a:r>
              <a:rPr lang="en-US" altLang="ru-RU" sz="2000"/>
              <a:t>4. The servant was punished by the master.</a:t>
            </a:r>
          </a:p>
          <a:p>
            <a:pPr>
              <a:lnSpc>
                <a:spcPct val="100000"/>
              </a:lnSpc>
              <a:spcBef>
                <a:spcPct val="0"/>
              </a:spcBef>
              <a:buFontTx/>
              <a:buNone/>
            </a:pPr>
            <a:endParaRPr lang="en-US" altLang="ru-RU" sz="2000"/>
          </a:p>
          <a:p>
            <a:pPr>
              <a:lnSpc>
                <a:spcPct val="100000"/>
              </a:lnSpc>
              <a:spcBef>
                <a:spcPct val="0"/>
              </a:spcBef>
              <a:buFontTx/>
              <a:buNone/>
            </a:pPr>
            <a:r>
              <a:rPr lang="en-US" altLang="ru-RU" sz="2000"/>
              <a:t>5. A book was being written by him.</a:t>
            </a:r>
            <a:endParaRPr lang="ru-RU" altLang="ru-RU" sz="200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Заголовок 1">
            <a:extLst>
              <a:ext uri="{FF2B5EF4-FFF2-40B4-BE49-F238E27FC236}">
                <a16:creationId xmlns:a16="http://schemas.microsoft.com/office/drawing/2014/main" id="{F088DB2C-F881-FA74-4DF5-108A94A9C7C0}"/>
              </a:ext>
            </a:extLst>
          </p:cNvPr>
          <p:cNvSpPr>
            <a:spLocks noGrp="1"/>
          </p:cNvSpPr>
          <p:nvPr>
            <p:ph type="title"/>
          </p:nvPr>
        </p:nvSpPr>
        <p:spPr>
          <a:xfrm>
            <a:off x="628650" y="646113"/>
            <a:ext cx="7886700" cy="892175"/>
          </a:xfrm>
        </p:spPr>
        <p:txBody>
          <a:bodyPr/>
          <a:lstStyle/>
          <a:p>
            <a:pPr algn="r" eaLnBrk="1" hangingPunct="1"/>
            <a:r>
              <a:rPr lang="en-US" altLang="ru-RU" b="1"/>
              <a:t>Contact Information</a:t>
            </a:r>
            <a:br>
              <a:rPr lang="en-US" altLang="ru-RU" b="1"/>
            </a:br>
            <a:endParaRPr lang="ru-RU" altLang="ru-RU"/>
          </a:p>
        </p:txBody>
      </p:sp>
      <p:sp>
        <p:nvSpPr>
          <p:cNvPr id="79875" name="Объект 2">
            <a:extLst>
              <a:ext uri="{FF2B5EF4-FFF2-40B4-BE49-F238E27FC236}">
                <a16:creationId xmlns:a16="http://schemas.microsoft.com/office/drawing/2014/main" id="{C8F22970-B82B-3500-5B04-DCDEC0D8DA63}"/>
              </a:ext>
            </a:extLst>
          </p:cNvPr>
          <p:cNvSpPr>
            <a:spLocks noGrp="1"/>
          </p:cNvSpPr>
          <p:nvPr>
            <p:ph idx="1"/>
          </p:nvPr>
        </p:nvSpPr>
        <p:spPr/>
        <p:txBody>
          <a:bodyPr/>
          <a:lstStyle/>
          <a:p>
            <a:pPr eaLnBrk="1" hangingPunct="1"/>
            <a:r>
              <a:rPr lang="en-US" altLang="ru-RU" sz="2400">
                <a:latin typeface="Times New Roman" panose="02020603050405020304" pitchFamily="18" charset="0"/>
                <a:cs typeface="Times New Roman" panose="02020603050405020304" pitchFamily="18" charset="0"/>
              </a:rPr>
              <a:t>Contact information should be placed on top of your resume. It should be easy and quick to read.</a:t>
            </a:r>
          </a:p>
          <a:p>
            <a:pPr eaLnBrk="1" hangingPunct="1"/>
            <a:r>
              <a:rPr lang="en-US" altLang="ru-RU" sz="2400">
                <a:latin typeface="Times New Roman" panose="02020603050405020304" pitchFamily="18" charset="0"/>
                <a:cs typeface="Times New Roman" panose="02020603050405020304" pitchFamily="18" charset="0"/>
              </a:rPr>
              <a:t>Name and address</a:t>
            </a:r>
            <a:r>
              <a:rPr lang="ru-RU" altLang="ru-RU" sz="2400">
                <a:latin typeface="Times New Roman" panose="02020603050405020304" pitchFamily="18" charset="0"/>
                <a:cs typeface="Times New Roman" panose="02020603050405020304" pitchFamily="18" charset="0"/>
              </a:rPr>
              <a:t>, </a:t>
            </a:r>
            <a:r>
              <a:rPr lang="en-US" altLang="ru-RU" sz="2400">
                <a:latin typeface="Times New Roman" panose="02020603050405020304" pitchFamily="18" charset="0"/>
                <a:cs typeface="Times New Roman" panose="02020603050405020304" pitchFamily="18" charset="0"/>
              </a:rPr>
              <a:t>postcode</a:t>
            </a:r>
          </a:p>
          <a:p>
            <a:pPr eaLnBrk="1" hangingPunct="1"/>
            <a:r>
              <a:rPr lang="en-US" altLang="ru-RU" sz="2400">
                <a:latin typeface="Times New Roman" panose="02020603050405020304" pitchFamily="18" charset="0"/>
                <a:cs typeface="Times New Roman" panose="02020603050405020304" pitchFamily="18" charset="0"/>
              </a:rPr>
              <a:t>E-mail address. Avoid using unprofessional e-mail address such as banana_buns or hottie4u.</a:t>
            </a:r>
          </a:p>
          <a:p>
            <a:pPr eaLnBrk="1" hangingPunct="1"/>
            <a:r>
              <a:rPr lang="en-US" altLang="ru-RU" sz="2400">
                <a:latin typeface="Times New Roman" panose="02020603050405020304" pitchFamily="18" charset="0"/>
                <a:cs typeface="Times New Roman" panose="02020603050405020304" pitchFamily="18" charset="0"/>
              </a:rPr>
              <a:t>Phone numbers. Remember to check your outgoing voice mail message for loud background music, slang, or improper language.</a:t>
            </a:r>
          </a:p>
          <a:p>
            <a:pPr eaLnBrk="1" hangingPunct="1"/>
            <a:r>
              <a:rPr lang="en-US" altLang="ru-RU" sz="2400">
                <a:latin typeface="Times New Roman" panose="02020603050405020304" pitchFamily="18" charset="0"/>
                <a:cs typeface="Times New Roman" panose="02020603050405020304" pitchFamily="18" charset="0"/>
              </a:rPr>
              <a:t>Include the address for your website or </a:t>
            </a:r>
            <a:r>
              <a:rPr lang="en-US" altLang="ru-RU" sz="2400">
                <a:latin typeface="Times New Roman" panose="02020603050405020304" pitchFamily="18" charset="0"/>
                <a:cs typeface="Times New Roman" panose="02020603050405020304" pitchFamily="18" charset="0"/>
                <a:hlinkClick r:id="rId2"/>
              </a:rPr>
              <a:t>online portfolio</a:t>
            </a:r>
            <a:r>
              <a:rPr lang="en-US" altLang="ru-RU" sz="2400">
                <a:latin typeface="Times New Roman" panose="02020603050405020304" pitchFamily="18" charset="0"/>
                <a:cs typeface="Times New Roman" panose="02020603050405020304" pitchFamily="18" charset="0"/>
              </a:rPr>
              <a:t>.</a:t>
            </a:r>
          </a:p>
          <a:p>
            <a:pPr eaLnBrk="1" hangingPunct="1"/>
            <a:endParaRPr lang="ru-RU" altLang="ru-RU" sz="2400">
              <a:latin typeface="Times New Roman" panose="02020603050405020304" pitchFamily="18" charset="0"/>
              <a:cs typeface="Times New Roman" panose="02020603050405020304" pitchFamily="18" charset="0"/>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30415721-5100-179F-0646-CA0D888B5D55}"/>
              </a:ext>
            </a:extLst>
          </p:cNvPr>
          <p:cNvSpPr>
            <a:spLocks noGrp="1"/>
          </p:cNvSpPr>
          <p:nvPr>
            <p:ph idx="1"/>
          </p:nvPr>
        </p:nvSpPr>
        <p:spPr/>
        <p:txBody>
          <a:bodyPr/>
          <a:lstStyle/>
          <a:p>
            <a:pPr marL="0" indent="0" eaLnBrk="1" hangingPunct="1">
              <a:buFont typeface="Arial" panose="020B0604020202020204" pitchFamily="34" charset="0"/>
              <a:buNone/>
              <a:defRPr/>
            </a:pPr>
            <a:r>
              <a:rPr lang="en-US" b="1" i="1" dirty="0"/>
              <a:t>Sample Contact Information</a:t>
            </a:r>
            <a:endParaRPr lang="en-US" dirty="0"/>
          </a:p>
          <a:p>
            <a:pPr marL="0" indent="0" eaLnBrk="1" hangingPunct="1">
              <a:buFont typeface="Arial" panose="020B0604020202020204" pitchFamily="34" charset="0"/>
              <a:buNone/>
              <a:defRPr/>
            </a:pPr>
            <a:r>
              <a:rPr lang="en-US" dirty="0"/>
              <a:t>Elizabeth (Lisa) Smith</a:t>
            </a:r>
            <a:br>
              <a:rPr lang="en-US" dirty="0"/>
            </a:br>
            <a:r>
              <a:rPr lang="en-US" dirty="0"/>
              <a:t>1443 Minnesota Lane</a:t>
            </a:r>
            <a:br>
              <a:rPr lang="en-US" dirty="0"/>
            </a:br>
            <a:r>
              <a:rPr lang="en-US" dirty="0"/>
              <a:t>City, Minnesota 55555</a:t>
            </a:r>
            <a:br>
              <a:rPr lang="en-US" dirty="0"/>
            </a:br>
            <a:br>
              <a:rPr lang="en-US" dirty="0"/>
            </a:br>
            <a:r>
              <a:rPr lang="en-US" dirty="0"/>
              <a:t>651.123.4567 (home) * 612.123.4567 (cell)</a:t>
            </a:r>
            <a:br>
              <a:rPr lang="en-US" dirty="0"/>
            </a:br>
            <a:r>
              <a:rPr lang="en-US" dirty="0"/>
              <a:t>esmith@email.com</a:t>
            </a:r>
            <a:br>
              <a:rPr lang="en-US" dirty="0"/>
            </a:br>
            <a:r>
              <a:rPr lang="en-US" dirty="0"/>
              <a:t>http::⁄⁄www.esmith.com</a:t>
            </a:r>
          </a:p>
          <a:p>
            <a:pPr eaLnBrk="1" hangingPunct="1">
              <a:defRPr/>
            </a:pPr>
            <a:endParaRPr lang="ru-RU"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Заголовок 1">
            <a:extLst>
              <a:ext uri="{FF2B5EF4-FFF2-40B4-BE49-F238E27FC236}">
                <a16:creationId xmlns:a16="http://schemas.microsoft.com/office/drawing/2014/main" id="{8B6224C2-B1D9-2AD8-45F3-0EE78AB3B249}"/>
              </a:ext>
            </a:extLst>
          </p:cNvPr>
          <p:cNvSpPr>
            <a:spLocks noGrp="1"/>
          </p:cNvSpPr>
          <p:nvPr>
            <p:ph type="title"/>
          </p:nvPr>
        </p:nvSpPr>
        <p:spPr>
          <a:xfrm>
            <a:off x="742950" y="536575"/>
            <a:ext cx="7886700" cy="1325563"/>
          </a:xfrm>
        </p:spPr>
        <p:txBody>
          <a:bodyPr/>
          <a:lstStyle/>
          <a:p>
            <a:pPr algn="ctr" eaLnBrk="1" hangingPunct="1"/>
            <a:r>
              <a:rPr lang="en-US" altLang="ru-RU" sz="4800" b="1"/>
              <a:t>Personal Profile or Key Achievements</a:t>
            </a:r>
            <a:br>
              <a:rPr lang="en-US" altLang="ru-RU" b="1"/>
            </a:br>
            <a:endParaRPr lang="ru-RU" altLang="ru-RU"/>
          </a:p>
        </p:txBody>
      </p:sp>
      <p:sp>
        <p:nvSpPr>
          <p:cNvPr id="3" name="Объект 2">
            <a:extLst>
              <a:ext uri="{FF2B5EF4-FFF2-40B4-BE49-F238E27FC236}">
                <a16:creationId xmlns:a16="http://schemas.microsoft.com/office/drawing/2014/main" id="{41E96A96-5C5E-0906-F8A7-90A819404FF7}"/>
              </a:ext>
            </a:extLst>
          </p:cNvPr>
          <p:cNvSpPr>
            <a:spLocks noGrp="1"/>
          </p:cNvSpPr>
          <p:nvPr>
            <p:ph idx="1"/>
          </p:nvPr>
        </p:nvSpPr>
        <p:spPr/>
        <p:txBody>
          <a:bodyPr/>
          <a:lstStyle/>
          <a:p>
            <a:pPr marL="0" indent="0" eaLnBrk="1" hangingPunct="1">
              <a:buFont typeface="Arial" panose="020B0604020202020204" pitchFamily="34" charset="0"/>
              <a:buNone/>
              <a:defRPr/>
            </a:pPr>
            <a:r>
              <a:rPr lang="en-US" b="1" dirty="0"/>
              <a:t>A few lines to outline your interest in the vacancy and why you’d be a good fit</a:t>
            </a:r>
          </a:p>
          <a:p>
            <a:pPr marL="0" indent="0" eaLnBrk="1" hangingPunct="1">
              <a:buFont typeface="Arial" panose="020B0604020202020204" pitchFamily="34" charset="0"/>
              <a:buNone/>
              <a:defRPr/>
            </a:pPr>
            <a:endParaRPr lang="en-US" b="1" dirty="0"/>
          </a:p>
          <a:p>
            <a:pPr marL="0" indent="0" eaLnBrk="1" hangingPunct="1">
              <a:buFont typeface="Arial" panose="020B0604020202020204" pitchFamily="34" charset="0"/>
              <a:buNone/>
              <a:defRPr/>
            </a:pPr>
            <a:r>
              <a:rPr lang="en-US" b="1" dirty="0"/>
              <a:t>Highlight your professional achievements throughout  your career </a:t>
            </a:r>
          </a:p>
          <a:p>
            <a:pPr eaLnBrk="1" hangingPunct="1">
              <a:defRPr/>
            </a:pPr>
            <a:endParaRPr lang="en-US" b="1" dirty="0"/>
          </a:p>
          <a:p>
            <a:pPr eaLnBrk="1" hangingPunct="1">
              <a:defRPr/>
            </a:pPr>
            <a:r>
              <a:rPr lang="en-US" dirty="0"/>
              <a:t>not necessary </a:t>
            </a:r>
          </a:p>
          <a:p>
            <a:pPr eaLnBrk="1" hangingPunct="1">
              <a:defRPr/>
            </a:pPr>
            <a:r>
              <a:rPr lang="en-US" dirty="0"/>
              <a:t>E.g. I’m hard working, professional and seeking a new challenge</a:t>
            </a:r>
            <a:endParaRPr lang="ru-RU"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Заголовок 1">
            <a:extLst>
              <a:ext uri="{FF2B5EF4-FFF2-40B4-BE49-F238E27FC236}">
                <a16:creationId xmlns:a16="http://schemas.microsoft.com/office/drawing/2014/main" id="{9B41AE53-D814-67F3-18D3-632A43F22C24}"/>
              </a:ext>
            </a:extLst>
          </p:cNvPr>
          <p:cNvSpPr>
            <a:spLocks noGrp="1"/>
          </p:cNvSpPr>
          <p:nvPr>
            <p:ph type="title"/>
          </p:nvPr>
        </p:nvSpPr>
        <p:spPr>
          <a:xfrm>
            <a:off x="609600" y="860425"/>
            <a:ext cx="7886700" cy="1325563"/>
          </a:xfrm>
        </p:spPr>
        <p:txBody>
          <a:bodyPr/>
          <a:lstStyle/>
          <a:p>
            <a:pPr algn="ctr" eaLnBrk="1" hangingPunct="1"/>
            <a:r>
              <a:rPr lang="en-US" altLang="ru-RU" sz="4800" b="1"/>
              <a:t>Employment History</a:t>
            </a:r>
            <a:br>
              <a:rPr lang="en-US" altLang="ru-RU" b="1"/>
            </a:br>
            <a:endParaRPr lang="ru-RU" altLang="ru-RU"/>
          </a:p>
        </p:txBody>
      </p:sp>
      <p:sp>
        <p:nvSpPr>
          <p:cNvPr id="3" name="Объект 2">
            <a:extLst>
              <a:ext uri="{FF2B5EF4-FFF2-40B4-BE49-F238E27FC236}">
                <a16:creationId xmlns:a16="http://schemas.microsoft.com/office/drawing/2014/main" id="{650D0DEF-2BA9-BE89-18BE-98825233687D}"/>
              </a:ext>
            </a:extLst>
          </p:cNvPr>
          <p:cNvSpPr>
            <a:spLocks noGrp="1"/>
          </p:cNvSpPr>
          <p:nvPr>
            <p:ph idx="1"/>
          </p:nvPr>
        </p:nvSpPr>
        <p:spPr/>
        <p:txBody>
          <a:bodyPr/>
          <a:lstStyle/>
          <a:p>
            <a:pPr marL="0" indent="0" eaLnBrk="1" hangingPunct="1">
              <a:buFont typeface="Arial" panose="020B0604020202020204" pitchFamily="34" charset="0"/>
              <a:buNone/>
              <a:defRPr/>
            </a:pPr>
            <a:r>
              <a:rPr lang="en-US" dirty="0"/>
              <a:t>You can present your work experience in </a:t>
            </a:r>
            <a:r>
              <a:rPr lang="en-US" dirty="0">
                <a:hlinkClick r:id="rId2"/>
              </a:rPr>
              <a:t>a variety of ways</a:t>
            </a:r>
            <a:r>
              <a:rPr lang="en-US" dirty="0"/>
              <a:t>. The most straightforward way is the chronological format. List your current or most recent job, and work backwards in time. Include your job title, your employer's name, the city and state in which it is located. Also list the start and end dates (month and year) of your employment. For each position, add a summary of your responsibilities and accomplishments.</a:t>
            </a:r>
          </a:p>
          <a:p>
            <a:pPr eaLnBrk="1" hangingPunct="1">
              <a:defRPr/>
            </a:pPr>
            <a:endParaRPr lang="ru-RU"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Заголовок 1">
            <a:extLst>
              <a:ext uri="{FF2B5EF4-FFF2-40B4-BE49-F238E27FC236}">
                <a16:creationId xmlns:a16="http://schemas.microsoft.com/office/drawing/2014/main" id="{F0820119-989D-0461-22CE-A3197238D353}"/>
              </a:ext>
            </a:extLst>
          </p:cNvPr>
          <p:cNvSpPr>
            <a:spLocks noGrp="1"/>
          </p:cNvSpPr>
          <p:nvPr>
            <p:ph type="title"/>
          </p:nvPr>
        </p:nvSpPr>
        <p:spPr/>
        <p:txBody>
          <a:bodyPr/>
          <a:lstStyle/>
          <a:p>
            <a:pPr algn="ctr" eaLnBrk="1" hangingPunct="1"/>
            <a:r>
              <a:rPr lang="en-US" altLang="ru-RU"/>
              <a:t>Example</a:t>
            </a:r>
            <a:endParaRPr lang="ru-RU" altLang="ru-RU"/>
          </a:p>
        </p:txBody>
      </p:sp>
      <p:sp>
        <p:nvSpPr>
          <p:cNvPr id="83971" name="Объект 2">
            <a:extLst>
              <a:ext uri="{FF2B5EF4-FFF2-40B4-BE49-F238E27FC236}">
                <a16:creationId xmlns:a16="http://schemas.microsoft.com/office/drawing/2014/main" id="{3ABD8ED6-1761-E14F-50CC-5CFFF612E37A}"/>
              </a:ext>
            </a:extLst>
          </p:cNvPr>
          <p:cNvSpPr>
            <a:spLocks noGrp="1"/>
          </p:cNvSpPr>
          <p:nvPr>
            <p:ph idx="1"/>
          </p:nvPr>
        </p:nvSpPr>
        <p:spPr/>
        <p:txBody>
          <a:bodyPr/>
          <a:lstStyle/>
          <a:p>
            <a:pPr eaLnBrk="1" hangingPunct="1"/>
            <a:r>
              <a:rPr lang="en-US" altLang="ru-RU" b="1"/>
              <a:t>Administrative Assistant </a:t>
            </a:r>
            <a:r>
              <a:rPr lang="en-US" altLang="ru-RU"/>
              <a:t>(January 2009-Present)</a:t>
            </a:r>
            <a:br>
              <a:rPr lang="en-US" altLang="ru-RU"/>
            </a:br>
            <a:r>
              <a:rPr lang="en-US" altLang="ru-RU"/>
              <a:t>ABC Financial Services, Minneapolis, MN</a:t>
            </a:r>
          </a:p>
          <a:p>
            <a:pPr eaLnBrk="1" hangingPunct="1"/>
            <a:r>
              <a:rPr lang="en-US" altLang="ru-RU"/>
              <a:t>Supported three department managers with word processing, scheduling, and filing.</a:t>
            </a:r>
            <a:br>
              <a:rPr lang="en-US" altLang="ru-RU"/>
            </a:br>
            <a:r>
              <a:rPr lang="en-US" altLang="ru-RU"/>
              <a:t>Generated reports to summarize monthly activities.</a:t>
            </a:r>
          </a:p>
          <a:p>
            <a:pPr eaLnBrk="1" hangingPunct="1"/>
            <a:endParaRPr lang="ru-RU" altLang="ru-RU"/>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Заголовок 1">
            <a:extLst>
              <a:ext uri="{FF2B5EF4-FFF2-40B4-BE49-F238E27FC236}">
                <a16:creationId xmlns:a16="http://schemas.microsoft.com/office/drawing/2014/main" id="{EAB49722-B593-E70D-18B3-EA7B685FCE7B}"/>
              </a:ext>
            </a:extLst>
          </p:cNvPr>
          <p:cNvSpPr>
            <a:spLocks noGrp="1"/>
          </p:cNvSpPr>
          <p:nvPr>
            <p:ph type="title"/>
          </p:nvPr>
        </p:nvSpPr>
        <p:spPr/>
        <p:txBody>
          <a:bodyPr/>
          <a:lstStyle/>
          <a:p>
            <a:pPr algn="r" eaLnBrk="1" hangingPunct="1"/>
            <a:r>
              <a:rPr lang="en-US" altLang="ru-RU" b="1"/>
              <a:t>Education</a:t>
            </a:r>
            <a:br>
              <a:rPr lang="en-US" altLang="ru-RU" b="1"/>
            </a:br>
            <a:endParaRPr lang="ru-RU" altLang="ru-RU"/>
          </a:p>
        </p:txBody>
      </p:sp>
      <p:sp>
        <p:nvSpPr>
          <p:cNvPr id="3" name="Объект 2">
            <a:extLst>
              <a:ext uri="{FF2B5EF4-FFF2-40B4-BE49-F238E27FC236}">
                <a16:creationId xmlns:a16="http://schemas.microsoft.com/office/drawing/2014/main" id="{5770B838-20D7-891C-3391-CCC9B4335173}"/>
              </a:ext>
            </a:extLst>
          </p:cNvPr>
          <p:cNvSpPr>
            <a:spLocks noGrp="1"/>
          </p:cNvSpPr>
          <p:nvPr>
            <p:ph idx="1"/>
          </p:nvPr>
        </p:nvSpPr>
        <p:spPr/>
        <p:txBody>
          <a:bodyPr/>
          <a:lstStyle/>
          <a:p>
            <a:pPr marL="0" indent="0" eaLnBrk="1" hangingPunct="1">
              <a:buFont typeface="Arial" panose="020B0604020202020204" pitchFamily="34" charset="0"/>
              <a:buNone/>
              <a:defRPr/>
            </a:pPr>
            <a:r>
              <a:rPr lang="en-US" dirty="0"/>
              <a:t>List your educational accomplishments, starting with your most recent or highest degree. Include the name and location of the institution attended, your degree, and field of study/major.</a:t>
            </a:r>
          </a:p>
          <a:p>
            <a:pPr eaLnBrk="1" hangingPunct="1">
              <a:defRPr/>
            </a:pPr>
            <a:endParaRPr lang="ru-RU"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Заголовок 1">
            <a:extLst>
              <a:ext uri="{FF2B5EF4-FFF2-40B4-BE49-F238E27FC236}">
                <a16:creationId xmlns:a16="http://schemas.microsoft.com/office/drawing/2014/main" id="{8C009BF9-EF52-C3BC-9198-17A4CB50D000}"/>
              </a:ext>
            </a:extLst>
          </p:cNvPr>
          <p:cNvSpPr>
            <a:spLocks noGrp="1"/>
          </p:cNvSpPr>
          <p:nvPr>
            <p:ph type="title"/>
          </p:nvPr>
        </p:nvSpPr>
        <p:spPr/>
        <p:txBody>
          <a:bodyPr/>
          <a:lstStyle/>
          <a:p>
            <a:pPr algn="ctr" eaLnBrk="1" hangingPunct="1"/>
            <a:r>
              <a:rPr lang="en-US" altLang="ru-RU" sz="4800"/>
              <a:t>Skills</a:t>
            </a:r>
            <a:endParaRPr lang="ru-RU" altLang="ru-RU" sz="4800"/>
          </a:p>
        </p:txBody>
      </p:sp>
      <p:sp>
        <p:nvSpPr>
          <p:cNvPr id="86019" name="Объект 2">
            <a:extLst>
              <a:ext uri="{FF2B5EF4-FFF2-40B4-BE49-F238E27FC236}">
                <a16:creationId xmlns:a16="http://schemas.microsoft.com/office/drawing/2014/main" id="{D536F399-2F55-9BCD-9869-99143DE5B5D4}"/>
              </a:ext>
            </a:extLst>
          </p:cNvPr>
          <p:cNvSpPr>
            <a:spLocks noGrp="1"/>
          </p:cNvSpPr>
          <p:nvPr>
            <p:ph idx="1"/>
          </p:nvPr>
        </p:nvSpPr>
        <p:spPr/>
        <p:txBody>
          <a:bodyPr/>
          <a:lstStyle/>
          <a:p>
            <a:pPr marL="0" indent="0" eaLnBrk="1" hangingPunct="1">
              <a:buFont typeface="Arial" panose="020B0604020202020204" pitchFamily="34" charset="0"/>
              <a:buNone/>
            </a:pPr>
            <a:r>
              <a:rPr lang="en-US" altLang="ru-RU"/>
              <a:t>Include computer skills, foreign language skills, and any other recent training that is relevant to the role applied for</a:t>
            </a:r>
            <a:endParaRPr lang="ru-RU" altLang="ru-RU"/>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Заголовок 1">
            <a:extLst>
              <a:ext uri="{FF2B5EF4-FFF2-40B4-BE49-F238E27FC236}">
                <a16:creationId xmlns:a16="http://schemas.microsoft.com/office/drawing/2014/main" id="{36922B89-B3AE-A42C-DC70-F7BABC85256A}"/>
              </a:ext>
            </a:extLst>
          </p:cNvPr>
          <p:cNvSpPr>
            <a:spLocks noGrp="1"/>
          </p:cNvSpPr>
          <p:nvPr>
            <p:ph type="title"/>
          </p:nvPr>
        </p:nvSpPr>
        <p:spPr/>
        <p:txBody>
          <a:bodyPr/>
          <a:lstStyle/>
          <a:p>
            <a:pPr algn="ctr" eaLnBrk="1" hangingPunct="1"/>
            <a:r>
              <a:rPr lang="en-US" altLang="ru-RU" sz="4800"/>
              <a:t>Personal Interests</a:t>
            </a:r>
            <a:endParaRPr lang="ru-RU" altLang="ru-RU" sz="4800"/>
          </a:p>
        </p:txBody>
      </p:sp>
      <p:sp>
        <p:nvSpPr>
          <p:cNvPr id="87043" name="Объект 2">
            <a:extLst>
              <a:ext uri="{FF2B5EF4-FFF2-40B4-BE49-F238E27FC236}">
                <a16:creationId xmlns:a16="http://schemas.microsoft.com/office/drawing/2014/main" id="{A2E2C6E7-00B1-D063-23EE-5DC9B50CA816}"/>
              </a:ext>
            </a:extLst>
          </p:cNvPr>
          <p:cNvSpPr>
            <a:spLocks noGrp="1"/>
          </p:cNvSpPr>
          <p:nvPr>
            <p:ph idx="1"/>
          </p:nvPr>
        </p:nvSpPr>
        <p:spPr/>
        <p:txBody>
          <a:bodyPr/>
          <a:lstStyle/>
          <a:p>
            <a:pPr marL="0" indent="0" eaLnBrk="1" hangingPunct="1">
              <a:buFont typeface="Arial" panose="020B0604020202020204" pitchFamily="34" charset="0"/>
              <a:buNone/>
            </a:pPr>
            <a:endParaRPr lang="en-US" altLang="ru-RU"/>
          </a:p>
          <a:p>
            <a:pPr marL="0" indent="0" eaLnBrk="1" hangingPunct="1">
              <a:buFont typeface="Arial" panose="020B0604020202020204" pitchFamily="34" charset="0"/>
              <a:buNone/>
            </a:pPr>
            <a:endParaRPr lang="en-US" altLang="ru-RU"/>
          </a:p>
          <a:p>
            <a:pPr marL="0" indent="0" eaLnBrk="1" hangingPunct="1">
              <a:buFont typeface="Arial" panose="020B0604020202020204" pitchFamily="34" charset="0"/>
              <a:buNone/>
            </a:pPr>
            <a:r>
              <a:rPr lang="en-US" altLang="ru-RU"/>
              <a:t>It should never be underestimated , cause this can demonstrate your skills out of the workplace</a:t>
            </a:r>
            <a:endParaRPr lang="ru-RU" altLang="ru-RU"/>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Заголовок 1">
            <a:extLst>
              <a:ext uri="{FF2B5EF4-FFF2-40B4-BE49-F238E27FC236}">
                <a16:creationId xmlns:a16="http://schemas.microsoft.com/office/drawing/2014/main" id="{398775DB-04A0-3745-A9AF-683FD089E7D2}"/>
              </a:ext>
            </a:extLst>
          </p:cNvPr>
          <p:cNvSpPr>
            <a:spLocks noGrp="1"/>
          </p:cNvSpPr>
          <p:nvPr>
            <p:ph type="title"/>
          </p:nvPr>
        </p:nvSpPr>
        <p:spPr/>
        <p:txBody>
          <a:bodyPr/>
          <a:lstStyle/>
          <a:p>
            <a:pPr algn="r" eaLnBrk="1" hangingPunct="1"/>
            <a:r>
              <a:rPr lang="en-US" altLang="ru-RU" b="1"/>
              <a:t>Other Information</a:t>
            </a:r>
            <a:br>
              <a:rPr lang="en-US" altLang="ru-RU" b="1"/>
            </a:br>
            <a:endParaRPr lang="ru-RU" altLang="ru-RU"/>
          </a:p>
        </p:txBody>
      </p:sp>
      <p:sp>
        <p:nvSpPr>
          <p:cNvPr id="88067" name="Объект 2">
            <a:extLst>
              <a:ext uri="{FF2B5EF4-FFF2-40B4-BE49-F238E27FC236}">
                <a16:creationId xmlns:a16="http://schemas.microsoft.com/office/drawing/2014/main" id="{6A7EFD12-B620-52FF-1A06-28397D5DA27E}"/>
              </a:ext>
            </a:extLst>
          </p:cNvPr>
          <p:cNvSpPr>
            <a:spLocks noGrp="1"/>
          </p:cNvSpPr>
          <p:nvPr>
            <p:ph idx="1"/>
          </p:nvPr>
        </p:nvSpPr>
        <p:spPr/>
        <p:txBody>
          <a:bodyPr/>
          <a:lstStyle/>
          <a:p>
            <a:pPr eaLnBrk="1" hangingPunct="1"/>
            <a:r>
              <a:rPr lang="en-US" altLang="ru-RU"/>
              <a:t>Include relevant information that relates to the job to which you are applying. This may include memberships to organizations, volunteer work, military experiences, computer skills, awards, and hobbies. Avoid mentioning religious, political, or controversial affiliations unless they directly relate to the job you want.</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Заголовок 1">
            <a:extLst>
              <a:ext uri="{FF2B5EF4-FFF2-40B4-BE49-F238E27FC236}">
                <a16:creationId xmlns:a16="http://schemas.microsoft.com/office/drawing/2014/main" id="{7F296774-225D-764F-332F-9F9F12858225}"/>
              </a:ext>
            </a:extLst>
          </p:cNvPr>
          <p:cNvSpPr>
            <a:spLocks noGrp="1"/>
          </p:cNvSpPr>
          <p:nvPr>
            <p:ph type="title"/>
          </p:nvPr>
        </p:nvSpPr>
        <p:spPr/>
        <p:txBody>
          <a:bodyPr/>
          <a:lstStyle/>
          <a:p>
            <a:pPr algn="ctr" eaLnBrk="1" hangingPunct="1"/>
            <a:r>
              <a:rPr lang="en-US" altLang="ru-RU" sz="4800"/>
              <a:t>What Not to Include</a:t>
            </a:r>
            <a:endParaRPr lang="ru-RU" altLang="ru-RU" sz="4800"/>
          </a:p>
        </p:txBody>
      </p:sp>
      <p:sp>
        <p:nvSpPr>
          <p:cNvPr id="89091" name="Объект 2">
            <a:extLst>
              <a:ext uri="{FF2B5EF4-FFF2-40B4-BE49-F238E27FC236}">
                <a16:creationId xmlns:a16="http://schemas.microsoft.com/office/drawing/2014/main" id="{2787C1AF-AADA-C54B-788B-EB5EFCEFE152}"/>
              </a:ext>
            </a:extLst>
          </p:cNvPr>
          <p:cNvSpPr>
            <a:spLocks noGrp="1"/>
          </p:cNvSpPr>
          <p:nvPr>
            <p:ph idx="1"/>
          </p:nvPr>
        </p:nvSpPr>
        <p:spPr/>
        <p:txBody>
          <a:bodyPr/>
          <a:lstStyle/>
          <a:p>
            <a:pPr marL="0" indent="0" eaLnBrk="1" hangingPunct="1">
              <a:buFont typeface="Arial" panose="020B0604020202020204" pitchFamily="34" charset="0"/>
              <a:buNone/>
            </a:pPr>
            <a:r>
              <a:rPr lang="en-US" altLang="ru-RU"/>
              <a:t>There is no need to include your salary history, the reason you left your previous position, or references in your CV. References should be listed separately and given to employers upon request.</a:t>
            </a:r>
            <a:endParaRPr lang="ru-RU" altLang="ru-RU"/>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Заголовок 1">
            <a:extLst>
              <a:ext uri="{FF2B5EF4-FFF2-40B4-BE49-F238E27FC236}">
                <a16:creationId xmlns:a16="http://schemas.microsoft.com/office/drawing/2014/main" id="{42F8E14E-D917-C612-B00F-E8555741D2C8}"/>
              </a:ext>
            </a:extLst>
          </p:cNvPr>
          <p:cNvSpPr>
            <a:spLocks noGrp="1"/>
          </p:cNvSpPr>
          <p:nvPr>
            <p:ph type="title"/>
          </p:nvPr>
        </p:nvSpPr>
        <p:spPr/>
        <p:txBody>
          <a:bodyPr/>
          <a:lstStyle/>
          <a:p>
            <a:pPr eaLnBrk="1" hangingPunct="1"/>
            <a:r>
              <a:rPr lang="en-US" altLang="ru-RU" sz="4800"/>
              <a:t>How Long Should a CV Be?</a:t>
            </a:r>
            <a:endParaRPr lang="ru-RU" altLang="ru-RU" sz="4800"/>
          </a:p>
        </p:txBody>
      </p:sp>
      <p:sp>
        <p:nvSpPr>
          <p:cNvPr id="90115" name="Объект 2">
            <a:extLst>
              <a:ext uri="{FF2B5EF4-FFF2-40B4-BE49-F238E27FC236}">
                <a16:creationId xmlns:a16="http://schemas.microsoft.com/office/drawing/2014/main" id="{DE5907FE-4CCF-8F9E-0F73-FBAE8D472C3E}"/>
              </a:ext>
            </a:extLst>
          </p:cNvPr>
          <p:cNvSpPr>
            <a:spLocks noGrp="1"/>
          </p:cNvSpPr>
          <p:nvPr>
            <p:ph idx="1"/>
          </p:nvPr>
        </p:nvSpPr>
        <p:spPr/>
        <p:txBody>
          <a:bodyPr/>
          <a:lstStyle/>
          <a:p>
            <a:pPr marL="0" indent="0" eaLnBrk="1" hangingPunct="1">
              <a:buFont typeface="Arial" panose="020B0604020202020204" pitchFamily="34" charset="0"/>
              <a:buNone/>
            </a:pPr>
            <a:r>
              <a:rPr lang="en-US" altLang="ru-RU"/>
              <a:t>A good curriculum vitae should ideally cover no more than two pages and never more than three. Aim to ensure the content is clear, structured, concise and relevant. Using bullet points rather than full sentences can help minimize word usage.</a:t>
            </a:r>
            <a:endParaRPr lang="ru-RU" altLang="ru-RU"/>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http://resumecvexample.com/wp-content/uploads/2016/04/resume-sample-8.jpg">
            <a:extLst>
              <a:ext uri="{FF2B5EF4-FFF2-40B4-BE49-F238E27FC236}">
                <a16:creationId xmlns:a16="http://schemas.microsoft.com/office/drawing/2014/main" id="{1E7CC344-39D0-34A8-5522-56BF0996532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392238" y="155575"/>
            <a:ext cx="6297612" cy="6702425"/>
          </a:xfrm>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itle 3">
            <a:extLst>
              <a:ext uri="{FF2B5EF4-FFF2-40B4-BE49-F238E27FC236}">
                <a16:creationId xmlns:a16="http://schemas.microsoft.com/office/drawing/2014/main" id="{30FB0955-DA29-3829-BE84-B71A72E2A65E}"/>
              </a:ext>
            </a:extLst>
          </p:cNvPr>
          <p:cNvSpPr>
            <a:spLocks noGrp="1"/>
          </p:cNvSpPr>
          <p:nvPr>
            <p:ph type="ctrTitle"/>
          </p:nvPr>
        </p:nvSpPr>
        <p:spPr/>
        <p:txBody>
          <a:bodyPr/>
          <a:lstStyle/>
          <a:p>
            <a:pPr eaLnBrk="1" hangingPunct="1"/>
            <a:r>
              <a:rPr lang="hr-HR" altLang="ru-RU">
                <a:solidFill>
                  <a:srgbClr val="800000"/>
                </a:solidFill>
              </a:rPr>
              <a:t>Thank you for attention!</a:t>
            </a:r>
          </a:p>
        </p:txBody>
      </p:sp>
      <p:sp>
        <p:nvSpPr>
          <p:cNvPr id="92163" name="Subtitle 4">
            <a:extLst>
              <a:ext uri="{FF2B5EF4-FFF2-40B4-BE49-F238E27FC236}">
                <a16:creationId xmlns:a16="http://schemas.microsoft.com/office/drawing/2014/main" id="{D115D525-3087-46D8-76A9-F231CB329109}"/>
              </a:ext>
            </a:extLst>
          </p:cNvPr>
          <p:cNvSpPr>
            <a:spLocks noGrp="1"/>
          </p:cNvSpPr>
          <p:nvPr>
            <p:ph type="subTitle" idx="1"/>
          </p:nvPr>
        </p:nvSpPr>
        <p:spPr>
          <a:xfrm>
            <a:off x="685800" y="3611563"/>
            <a:ext cx="7772400" cy="2311400"/>
          </a:xfrm>
        </p:spPr>
        <p:txBody>
          <a:bodyPr/>
          <a:lstStyle/>
          <a:p>
            <a:pPr eaLnBrk="1" hangingPunct="1"/>
            <a:endParaRPr lang="en-US" altLang="ru-RU" sz="4400"/>
          </a:p>
          <a:p>
            <a:pPr eaLnBrk="1" hangingPunct="1"/>
            <a:endParaRPr lang="en-US" altLang="ru-RU"/>
          </a:p>
        </p:txBody>
      </p:sp>
    </p:spTree>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Презентация1" id="{8D7ABA59-7FCF-44E0-9AB1-FD4EF1F0AC6A}" vid="{2CE65C92-4A50-460A-B350-6D4EC529AC23}"/>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Документ" ma:contentTypeID="0x0101008781E5221A65D848A54FEF049C03BCB3" ma:contentTypeVersion="11" ma:contentTypeDescription="Создание документа." ma:contentTypeScope="" ma:versionID="3acd0b543b716a86147522ccec5a56a6">
  <xsd:schema xmlns:xsd="http://www.w3.org/2001/XMLSchema" xmlns:xs="http://www.w3.org/2001/XMLSchema" xmlns:p="http://schemas.microsoft.com/office/2006/metadata/properties" xmlns:ns2="2d5ac75f-48ae-43db-a7e0-c797612de002" xmlns:ns3="ecbdd70f-53cc-4dd0-ad03-cbacfd4f7c2c" targetNamespace="http://schemas.microsoft.com/office/2006/metadata/properties" ma:root="true" ma:fieldsID="34a3cffffcb385b63b93f575280df88e" ns2:_="" ns3:_="">
    <xsd:import namespace="2d5ac75f-48ae-43db-a7e0-c797612de002"/>
    <xsd:import namespace="ecbdd70f-53cc-4dd0-ad03-cbacfd4f7c2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_x0422__x0440__x0438__x0448__x043a__x0438__x043d__x0430__x0414__x002e__x0421__x002e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d5ac75f-48ae-43db-a7e0-c797612de0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Теги изображений" ma:readOnly="false" ma:fieldId="{5cf76f15-5ced-4ddc-b409-7134ff3c332f}" ma:taxonomyMulti="true" ma:sspId="7fff5041-2f19-4ff8-8d93-9503d131c4e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_x0422__x0440__x0438__x0448__x043a__x0438__x043d__x0430__x0414__x002e__x0421__x002e_" ma:index="18" nillable="true" ma:displayName="Тришкина Д.С." ma:format="Dropdown" ma:list="UserInfo" ma:SharePointGroup="0" ma:internalName="_x0422__x0440__x0438__x0448__x043a__x0438__x043d__x0430__x0414__x002e__x0421__x002e_">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ecbdd70f-53cc-4dd0-ad03-cbacfd4f7c2c"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75ae7c9-93f3-4d35-b349-52f4bc78f658}" ma:internalName="TaxCatchAll" ma:showField="CatchAllData" ma:web="ecbdd70f-53cc-4dd0-ad03-cbacfd4f7c2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d5ac75f-48ae-43db-a7e0-c797612de002">
      <Terms xmlns="http://schemas.microsoft.com/office/infopath/2007/PartnerControls"/>
    </lcf76f155ced4ddcb4097134ff3c332f>
    <TaxCatchAll xmlns="ecbdd70f-53cc-4dd0-ad03-cbacfd4f7c2c" xsi:nil="true"/>
    <_x0422__x0440__x0438__x0448__x043a__x0438__x043d__x0430__x0414__x002e__x0421__x002e_ xmlns="2d5ac75f-48ae-43db-a7e0-c797612de002">
      <UserInfo>
        <DisplayName/>
        <AccountId xsi:nil="true"/>
        <AccountType/>
      </UserInfo>
    </_x0422__x0440__x0438__x0448__x043a__x0438__x043d__x0430__x0414__x002e__x0421__x002e_>
  </documentManagement>
</p:properties>
</file>

<file path=customXml/itemProps1.xml><?xml version="1.0" encoding="utf-8"?>
<ds:datastoreItem xmlns:ds="http://schemas.openxmlformats.org/officeDocument/2006/customXml" ds:itemID="{C908323F-4FCA-408C-850A-7E9930883F2E}">
  <ds:schemaRefs>
    <ds:schemaRef ds:uri="http://schemas.microsoft.com/sharepoint/v3/contenttype/forms"/>
  </ds:schemaRefs>
</ds:datastoreItem>
</file>

<file path=customXml/itemProps2.xml><?xml version="1.0" encoding="utf-8"?>
<ds:datastoreItem xmlns:ds="http://schemas.openxmlformats.org/officeDocument/2006/customXml" ds:itemID="{E6E116F9-D9B2-42D8-870B-D978201CA80E}"/>
</file>

<file path=customXml/itemProps3.xml><?xml version="1.0" encoding="utf-8"?>
<ds:datastoreItem xmlns:ds="http://schemas.openxmlformats.org/officeDocument/2006/customXml" ds:itemID="{C171E9FE-B6E8-42F6-B05A-979AC8D66788}"/>
</file>

<file path=docProps/app.xml><?xml version="1.0" encoding="utf-8"?>
<Properties xmlns="http://schemas.openxmlformats.org/officeDocument/2006/extended-properties" xmlns:vt="http://schemas.openxmlformats.org/officeDocument/2006/docPropsVTypes">
  <Template>Презентация1_Шаблон_ФЗДО</Template>
  <TotalTime>1061</TotalTime>
  <Words>5284</Words>
  <Application>Microsoft Office PowerPoint</Application>
  <PresentationFormat>Экран (4:3)</PresentationFormat>
  <Paragraphs>612</Paragraphs>
  <Slides>82</Slides>
  <Notes>6</Notes>
  <HiddenSlides>0</HiddenSlides>
  <MMClips>0</MMClips>
  <ScaleCrop>false</ScaleCrop>
  <HeadingPairs>
    <vt:vector size="4" baseType="variant">
      <vt:variant>
        <vt:lpstr>Тема</vt:lpstr>
      </vt:variant>
      <vt:variant>
        <vt:i4>1</vt:i4>
      </vt:variant>
      <vt:variant>
        <vt:lpstr>Заголовки слайдов</vt:lpstr>
      </vt:variant>
      <vt:variant>
        <vt:i4>82</vt:i4>
      </vt:variant>
    </vt:vector>
  </HeadingPairs>
  <TitlesOfParts>
    <vt:vector size="83" baseType="lpstr">
      <vt:lpstr>Тема Office</vt:lpstr>
      <vt:lpstr>Презентация PowerPoint</vt:lpstr>
      <vt:lpstr>Задание </vt:lpstr>
      <vt:lpstr>NOUNS Plural</vt:lpstr>
      <vt:lpstr>Презентация PowerPoint</vt:lpstr>
      <vt:lpstr>Презентация PowerPoint</vt:lpstr>
      <vt:lpstr>Презентация PowerPoint</vt:lpstr>
      <vt:lpstr>TASKS</vt:lpstr>
      <vt:lpstr>Презентация PowerPoint</vt:lpstr>
      <vt:lpstr>Possessive Nouns</vt:lpstr>
      <vt:lpstr>Презентация PowerPoint</vt:lpstr>
      <vt:lpstr>ADJECTIVES</vt:lpstr>
      <vt:lpstr>Презентация PowerPoint</vt:lpstr>
      <vt:lpstr>Презентация PowerPoint</vt:lpstr>
      <vt:lpstr>Презентация PowerPoint</vt:lpstr>
      <vt:lpstr>Презентация PowerPoint</vt:lpstr>
      <vt:lpstr>Презентация PowerPoint</vt:lpstr>
      <vt:lpstr>What is a pronoun ?</vt:lpstr>
      <vt:lpstr>Презентация PowerPoint</vt:lpstr>
      <vt:lpstr>SUBJECT PRONOUNS </vt:lpstr>
      <vt:lpstr>OBJECT PRONOUNS </vt:lpstr>
      <vt:lpstr>POSSESSIVE ADJECTIVES </vt:lpstr>
      <vt:lpstr>ABSOLUTE POSSESSIVE PRONOUNS </vt:lpstr>
      <vt:lpstr>REFLEXIVE PRONOUNS </vt:lpstr>
      <vt:lpstr>Презентация PowerPoint</vt:lpstr>
      <vt:lpstr>Презентация PowerPoint</vt:lpstr>
      <vt:lpstr>Answers </vt:lpstr>
      <vt:lpstr>Demonstrative Pronouns </vt:lpstr>
      <vt:lpstr>Some more examples </vt:lpstr>
      <vt:lpstr>Indefinite Pronouns</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TO BE (PRESENT)</vt:lpstr>
      <vt:lpstr>Choose the correct answer (negative or affirmative form of to be): </vt:lpstr>
      <vt:lpstr>Презентация PowerPoint</vt:lpstr>
      <vt:lpstr>Презентация PowerPoint</vt:lpstr>
      <vt:lpstr>PRESENT SIMPLE</vt:lpstr>
      <vt:lpstr>Презентация PowerPoint</vt:lpstr>
      <vt:lpstr>Презентация PowerPoint</vt:lpstr>
      <vt:lpstr>Презентация PowerPoint</vt:lpstr>
      <vt:lpstr>PRESENT CONTINUOUS</vt:lpstr>
      <vt:lpstr>PRESENT PERFECT</vt:lpstr>
      <vt:lpstr>Презентация PowerPoint</vt:lpstr>
      <vt:lpstr>Презентация PowerPoint</vt:lpstr>
      <vt:lpstr>PAST SIMPLE</vt:lpstr>
      <vt:lpstr>Презентация PowerPoint</vt:lpstr>
      <vt:lpstr>Презентация PowerPoint</vt:lpstr>
      <vt:lpstr>FUTURE SIMPLE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Страдательный залог / Passive Voice</vt:lpstr>
      <vt:lpstr>Страдательный залог / Passive Voice</vt:lpstr>
      <vt:lpstr>Сводная таблица спряжения глаголов в страдательном залоге Passive Voice</vt:lpstr>
      <vt:lpstr>Презентация PowerPoint</vt:lpstr>
      <vt:lpstr>Презентация PowerPoint</vt:lpstr>
      <vt:lpstr>Презентация PowerPoint</vt:lpstr>
      <vt:lpstr>Презентация PowerPoint</vt:lpstr>
      <vt:lpstr>Презентация PowerPoint</vt:lpstr>
      <vt:lpstr>Contact Information </vt:lpstr>
      <vt:lpstr>Презентация PowerPoint</vt:lpstr>
      <vt:lpstr>Personal Profile or Key Achievements </vt:lpstr>
      <vt:lpstr>Employment History </vt:lpstr>
      <vt:lpstr>Example</vt:lpstr>
      <vt:lpstr>Education </vt:lpstr>
      <vt:lpstr>Skills</vt:lpstr>
      <vt:lpstr>Personal Interests</vt:lpstr>
      <vt:lpstr>Other Information </vt:lpstr>
      <vt:lpstr>What Not to Include</vt:lpstr>
      <vt:lpstr>How Long Should a CV Be?</vt:lpstr>
      <vt:lpstr>Презентация PowerPoint</vt:lpstr>
      <vt:lpstr>Thank you for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 лекции</dc:title>
  <dc:creator>ЛП</dc:creator>
  <cp:lastModifiedBy>Анна Владимировна Зеленовская</cp:lastModifiedBy>
  <cp:revision>89</cp:revision>
  <dcterms:created xsi:type="dcterms:W3CDTF">2016-03-04T10:19:02Z</dcterms:created>
  <dcterms:modified xsi:type="dcterms:W3CDTF">2022-11-21T15:03:04Z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0x0101008781E5221A65D848A54FEF049C03BCB3</vt:lpwstr>
  </property>
</Properties>
</file>